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drawings/drawing5.xml" ContentType="application/vnd.openxmlformats-officedocument.drawingml.chartshapes+xml"/>
  <Override PartName="/ppt/charts/chart6.xml" ContentType="application/vnd.openxmlformats-officedocument.drawingml.chart+xml"/>
  <Override PartName="/ppt/drawings/drawing6.xml" ContentType="application/vnd.openxmlformats-officedocument.drawingml.chartshapes+xml"/>
  <Override PartName="/ppt/charts/chart7.xml" ContentType="application/vnd.openxmlformats-officedocument.drawingml.chart+xml"/>
  <Override PartName="/ppt/drawings/drawing7.xml" ContentType="application/vnd.openxmlformats-officedocument.drawingml.chartshapes+xml"/>
  <Override PartName="/ppt/charts/chart8.xml" ContentType="application/vnd.openxmlformats-officedocument.drawingml.chart+xml"/>
  <Override PartName="/ppt/drawings/drawing8.xml" ContentType="application/vnd.openxmlformats-officedocument.drawingml.chartshapes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charts/chart9.xml" ContentType="application/vnd.openxmlformats-officedocument.drawingml.chart+xml"/>
  <Override PartName="/ppt/theme/themeOverride1.xml" ContentType="application/vnd.openxmlformats-officedocument.themeOverride+xml"/>
  <Override PartName="/ppt/drawings/drawing9.xml" ContentType="application/vnd.openxmlformats-officedocument.drawingml.chartshapes+xml"/>
  <Override PartName="/ppt/notesSlides/notesSlide43.xml" ContentType="application/vnd.openxmlformats-officedocument.presentationml.notesSlide+xml"/>
  <Override PartName="/ppt/charts/chart10.xml" ContentType="application/vnd.openxmlformats-officedocument.drawingml.chart+xml"/>
  <Override PartName="/ppt/theme/themeOverride2.xml" ContentType="application/vnd.openxmlformats-officedocument.themeOverr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2" r:id="rId1"/>
  </p:sldMasterIdLst>
  <p:notesMasterIdLst>
    <p:notesMasterId r:id="rId66"/>
  </p:notesMasterIdLst>
  <p:sldIdLst>
    <p:sldId id="433" r:id="rId2"/>
    <p:sldId id="1035" r:id="rId3"/>
    <p:sldId id="485" r:id="rId4"/>
    <p:sldId id="508" r:id="rId5"/>
    <p:sldId id="555" r:id="rId6"/>
    <p:sldId id="1029" r:id="rId7"/>
    <p:sldId id="1030" r:id="rId8"/>
    <p:sldId id="1031" r:id="rId9"/>
    <p:sldId id="1032" r:id="rId10"/>
    <p:sldId id="1033" r:id="rId11"/>
    <p:sldId id="1034" r:id="rId12"/>
    <p:sldId id="452" r:id="rId13"/>
    <p:sldId id="1016" r:id="rId14"/>
    <p:sldId id="1017" r:id="rId15"/>
    <p:sldId id="1018" r:id="rId16"/>
    <p:sldId id="1019" r:id="rId17"/>
    <p:sldId id="1020" r:id="rId18"/>
    <p:sldId id="499" r:id="rId19"/>
    <p:sldId id="405" r:id="rId20"/>
    <p:sldId id="500" r:id="rId21"/>
    <p:sldId id="1038" r:id="rId22"/>
    <p:sldId id="537" r:id="rId23"/>
    <p:sldId id="488" r:id="rId24"/>
    <p:sldId id="479" r:id="rId25"/>
    <p:sldId id="539" r:id="rId26"/>
    <p:sldId id="507" r:id="rId27"/>
    <p:sldId id="428" r:id="rId28"/>
    <p:sldId id="538" r:id="rId29"/>
    <p:sldId id="563" r:id="rId30"/>
    <p:sldId id="579" r:id="rId31"/>
    <p:sldId id="414" r:id="rId32"/>
    <p:sldId id="445" r:id="rId33"/>
    <p:sldId id="1021" r:id="rId34"/>
    <p:sldId id="711" r:id="rId35"/>
    <p:sldId id="712" r:id="rId36"/>
    <p:sldId id="713" r:id="rId37"/>
    <p:sldId id="714" r:id="rId38"/>
    <p:sldId id="715" r:id="rId39"/>
    <p:sldId id="716" r:id="rId40"/>
    <p:sldId id="717" r:id="rId41"/>
    <p:sldId id="526" r:id="rId42"/>
    <p:sldId id="469" r:id="rId43"/>
    <p:sldId id="472" r:id="rId44"/>
    <p:sldId id="1022" r:id="rId45"/>
    <p:sldId id="540" r:id="rId46"/>
    <p:sldId id="542" r:id="rId47"/>
    <p:sldId id="584" r:id="rId48"/>
    <p:sldId id="549" r:id="rId49"/>
    <p:sldId id="543" r:id="rId50"/>
    <p:sldId id="544" r:id="rId51"/>
    <p:sldId id="494" r:id="rId52"/>
    <p:sldId id="516" r:id="rId53"/>
    <p:sldId id="492" r:id="rId54"/>
    <p:sldId id="557" r:id="rId55"/>
    <p:sldId id="534" r:id="rId56"/>
    <p:sldId id="567" r:id="rId57"/>
    <p:sldId id="1023" r:id="rId58"/>
    <p:sldId id="327" r:id="rId59"/>
    <p:sldId id="527" r:id="rId60"/>
    <p:sldId id="530" r:id="rId61"/>
    <p:sldId id="528" r:id="rId62"/>
    <p:sldId id="1036" r:id="rId63"/>
    <p:sldId id="1037" r:id="rId64"/>
    <p:sldId id="1040" r:id="rId65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E17"/>
    <a:srgbClr val="CDAB3C"/>
    <a:srgbClr val="3E342A"/>
    <a:srgbClr val="1D202C"/>
    <a:srgbClr val="EA8400"/>
    <a:srgbClr val="FFFFCC"/>
    <a:srgbClr val="FFFF99"/>
    <a:srgbClr val="576B7C"/>
    <a:srgbClr val="262A33"/>
    <a:srgbClr val="034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2361" y="4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87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D:\D1-DATA\-0-++1a-DATA+CORES\-0-DATA-!%20Sediment--Site%20Profiles\-00-Site%20Marker%20Summary%201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D:\D1-DATA\-0-++1a-DATA+CORES\-0-DATA-!%20Sediment--Site%20Profiles\-00-Site%20Marker%20Summary%201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D:\D1-DATA\-0-++1a-DATA+CORES\-0-DATA-!%20Sediment--Site%20Profiles\-00-Site%20Marker%20Summary%201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D:\D1-DATA\-0-++1a-DATA+CORES\-0-DATA-!%20Sediment--Site%20Profiles\-00-Site%20Marker%20Summary%201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D:\D1-DATA\-0-++1a-DATA+CORES\-0-DATA-!%20Sediment--Site%20Profiles\-00-Site%20Marker%20Summary%201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oleObject" Target="file:///D:\D1-DATA\-0-++1a-DATA+CORES\-0-DATA-!%20Sediment--Site%20Profiles\-00-Site%20Marker%20Summary%201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oleObject" Target="file:///D:\D1-DATA\-0-++1a-DATA+CORES\-0-DATA-!%20Sediment--Site%20Profiles\-00-Site%20Marker%20Summary%201.xlsx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oleObject" Target="file:///D:\D1-DATA\-0-++1a-DATA+CORES\-0-DATA-!%20Sediment--Site%20Profiles\-00-Site%20Marker%20Summary%201.xlsx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9.xml"/><Relationship Id="rId2" Type="http://schemas.openxmlformats.org/officeDocument/2006/relationships/oleObject" Target="file:///D:\D1-DATA\12a-CLOVIS%20SITES\Goodyear--Redstone+Clovis%201.xlsx" TargetMode="External"/><Relationship Id="rId1" Type="http://schemas.openxmlformats.org/officeDocument/2006/relationships/themeOverride" Target="../theme/themeOverride1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oleObject" Target="file:///D:\D1-DATA\-0-++1a-DATA+CORES\-0-DATA-Carbon-14--Clovis-Folsom%20dates\3E-TOTAL%20Clovis+Folsom%20RAW%20DATA%2004-dots-TEST.xls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6373597966998888"/>
          <c:y val="0.13895894006400233"/>
          <c:w val="0.42470691163605284"/>
          <c:h val="0.79869970876928065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Positive 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Sheet1!$A$2:$A$9</c:f>
              <c:strCache>
                <c:ptCount val="8"/>
                <c:pt idx="0">
                  <c:v>Magnetic Spherules </c:v>
                </c:pt>
                <c:pt idx="1">
                  <c:v>Magnetic Grains </c:v>
                </c:pt>
                <c:pt idx="2">
                  <c:v>Iridium </c:v>
                </c:pt>
                <c:pt idx="3">
                  <c:v>Carbon Spherules </c:v>
                </c:pt>
                <c:pt idx="4">
                  <c:v>Glass-like Carbon </c:v>
                </c:pt>
                <c:pt idx="5">
                  <c:v>Nanodiamonds </c:v>
                </c:pt>
                <c:pt idx="6">
                  <c:v>Fullerenes+He-3 </c:v>
                </c:pt>
                <c:pt idx="7">
                  <c:v>Charcoal+Soot+PAHs</c:v>
                </c:pt>
              </c:strCache>
            </c:strRef>
          </c:cat>
          <c:val>
            <c:numRef>
              <c:f>Sheet1!$B$2:$B$9</c:f>
              <c:numCache>
                <c:formatCode>0</c:formatCode>
                <c:ptCount val="8"/>
                <c:pt idx="0">
                  <c:v>13</c:v>
                </c:pt>
                <c:pt idx="1">
                  <c:v>20</c:v>
                </c:pt>
                <c:pt idx="2">
                  <c:v>10</c:v>
                </c:pt>
                <c:pt idx="3">
                  <c:v>18</c:v>
                </c:pt>
                <c:pt idx="4">
                  <c:v>24</c:v>
                </c:pt>
                <c:pt idx="5">
                  <c:v>3</c:v>
                </c:pt>
                <c:pt idx="6">
                  <c:v>4</c:v>
                </c:pt>
                <c:pt idx="7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36-4B99-9812-5146D103608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Negative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5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1-5236-4B99-9812-5146D1036085}"/>
              </c:ext>
            </c:extLst>
          </c:dPt>
          <c:cat>
            <c:strRef>
              <c:f>Sheet1!$A$2:$A$9</c:f>
              <c:strCache>
                <c:ptCount val="8"/>
                <c:pt idx="0">
                  <c:v>Magnetic Spherules </c:v>
                </c:pt>
                <c:pt idx="1">
                  <c:v>Magnetic Grains </c:v>
                </c:pt>
                <c:pt idx="2">
                  <c:v>Iridium </c:v>
                </c:pt>
                <c:pt idx="3">
                  <c:v>Carbon Spherules </c:v>
                </c:pt>
                <c:pt idx="4">
                  <c:v>Glass-like Carbon </c:v>
                </c:pt>
                <c:pt idx="5">
                  <c:v>Nanodiamonds </c:v>
                </c:pt>
                <c:pt idx="6">
                  <c:v>Fullerenes+He-3 </c:v>
                </c:pt>
                <c:pt idx="7">
                  <c:v>Charcoal+Soot+PAHs</c:v>
                </c:pt>
              </c:strCache>
            </c:strRef>
          </c:cat>
          <c:val>
            <c:numRef>
              <c:f>Sheet1!$C$2:$C$9</c:f>
              <c:numCache>
                <c:formatCode>0</c:formatCode>
                <c:ptCount val="8"/>
                <c:pt idx="0">
                  <c:v>2</c:v>
                </c:pt>
                <c:pt idx="1">
                  <c:v>0</c:v>
                </c:pt>
                <c:pt idx="2">
                  <c:v>3</c:v>
                </c:pt>
                <c:pt idx="3">
                  <c:v>4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236-4B99-9812-5146D10360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23357184"/>
        <c:axId val="223563776"/>
      </c:barChart>
      <c:catAx>
        <c:axId val="223357184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solidFill>
            <a:schemeClr val="accent4">
              <a:lumMod val="60000"/>
              <a:lumOff val="4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c:spPr>
        <c:txPr>
          <a:bodyPr/>
          <a:lstStyle/>
          <a:p>
            <a:pPr>
              <a:defRPr sz="1600" b="1"/>
            </a:pPr>
            <a:endParaRPr lang="en-US"/>
          </a:p>
        </c:txPr>
        <c:crossAx val="223563776"/>
        <c:crosses val="autoZero"/>
        <c:auto val="1"/>
        <c:lblAlgn val="ctr"/>
        <c:lblOffset val="100"/>
        <c:noMultiLvlLbl val="0"/>
      </c:catAx>
      <c:valAx>
        <c:axId val="223563776"/>
        <c:scaling>
          <c:orientation val="minMax"/>
        </c:scaling>
        <c:delete val="0"/>
        <c:axPos val="t"/>
        <c:majorGridlines>
          <c:spPr>
            <a:ln w="38100">
              <a:prstDash val="solid"/>
            </a:ln>
          </c:spPr>
        </c:majorGridlines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223357184"/>
        <c:crosses val="autoZero"/>
        <c:crossBetween val="between"/>
        <c:majorUnit val="0.2"/>
      </c:valAx>
      <c:spPr>
        <a:noFill/>
        <a:ln>
          <a:solidFill>
            <a:schemeClr val="tx1"/>
          </a:solidFill>
        </a:ln>
      </c:spPr>
    </c:plotArea>
    <c:plotVisOnly val="1"/>
    <c:dispBlanksAs val="gap"/>
    <c:showDLblsOverMax val="0"/>
  </c:chart>
  <c:spPr>
    <a:solidFill>
      <a:srgbClr val="FFFFFF"/>
    </a:solidFill>
    <a:effectLst>
      <a:outerShdw blurRad="101600" dist="228600" dir="2700000" algn="tl" rotWithShape="0">
        <a:prstClr val="black">
          <a:alpha val="30000"/>
        </a:prstClr>
      </a:outerShdw>
    </a:effectLst>
  </c:spPr>
  <c:txPr>
    <a:bodyPr/>
    <a:lstStyle/>
    <a:p>
      <a:pPr>
        <a:defRPr sz="1200" baseline="0">
          <a:latin typeface="Arial" pitchFamily="34" charset="0"/>
        </a:defRPr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6373597966998888"/>
          <c:y val="0.13895894006400233"/>
          <c:w val="0.42470691163605284"/>
          <c:h val="0.79869970876928065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Positive 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Sheet1!$A$2:$A$9</c:f>
              <c:strCache>
                <c:ptCount val="8"/>
                <c:pt idx="0">
                  <c:v>Magnetic Spherules </c:v>
                </c:pt>
                <c:pt idx="1">
                  <c:v>Magnetic Grains </c:v>
                </c:pt>
                <c:pt idx="2">
                  <c:v>Iridium </c:v>
                </c:pt>
                <c:pt idx="3">
                  <c:v>Carbon Spherules </c:v>
                </c:pt>
                <c:pt idx="4">
                  <c:v>Glass-like Carbon </c:v>
                </c:pt>
                <c:pt idx="5">
                  <c:v>Nanodiamonds </c:v>
                </c:pt>
                <c:pt idx="6">
                  <c:v>Fullerenes+He-3 </c:v>
                </c:pt>
                <c:pt idx="7">
                  <c:v>Charcoal+Soot+PAHs</c:v>
                </c:pt>
              </c:strCache>
            </c:strRef>
          </c:cat>
          <c:val>
            <c:numRef>
              <c:f>Sheet1!$B$2:$B$9</c:f>
              <c:numCache>
                <c:formatCode>0</c:formatCode>
                <c:ptCount val="8"/>
                <c:pt idx="0">
                  <c:v>13</c:v>
                </c:pt>
                <c:pt idx="1">
                  <c:v>20</c:v>
                </c:pt>
                <c:pt idx="2">
                  <c:v>10</c:v>
                </c:pt>
                <c:pt idx="3">
                  <c:v>18</c:v>
                </c:pt>
                <c:pt idx="4">
                  <c:v>24</c:v>
                </c:pt>
                <c:pt idx="5">
                  <c:v>3</c:v>
                </c:pt>
                <c:pt idx="6">
                  <c:v>4</c:v>
                </c:pt>
                <c:pt idx="7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36-4B99-9812-5146D103608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Negative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5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1-5236-4B99-9812-5146D1036085}"/>
              </c:ext>
            </c:extLst>
          </c:dPt>
          <c:cat>
            <c:strRef>
              <c:f>Sheet1!$A$2:$A$9</c:f>
              <c:strCache>
                <c:ptCount val="8"/>
                <c:pt idx="0">
                  <c:v>Magnetic Spherules </c:v>
                </c:pt>
                <c:pt idx="1">
                  <c:v>Magnetic Grains </c:v>
                </c:pt>
                <c:pt idx="2">
                  <c:v>Iridium </c:v>
                </c:pt>
                <c:pt idx="3">
                  <c:v>Carbon Spherules </c:v>
                </c:pt>
                <c:pt idx="4">
                  <c:v>Glass-like Carbon </c:v>
                </c:pt>
                <c:pt idx="5">
                  <c:v>Nanodiamonds </c:v>
                </c:pt>
                <c:pt idx="6">
                  <c:v>Fullerenes+He-3 </c:v>
                </c:pt>
                <c:pt idx="7">
                  <c:v>Charcoal+Soot+PAHs</c:v>
                </c:pt>
              </c:strCache>
            </c:strRef>
          </c:cat>
          <c:val>
            <c:numRef>
              <c:f>Sheet1!$C$2:$C$9</c:f>
              <c:numCache>
                <c:formatCode>0</c:formatCode>
                <c:ptCount val="8"/>
                <c:pt idx="0">
                  <c:v>2</c:v>
                </c:pt>
                <c:pt idx="1">
                  <c:v>0</c:v>
                </c:pt>
                <c:pt idx="2">
                  <c:v>3</c:v>
                </c:pt>
                <c:pt idx="3">
                  <c:v>4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236-4B99-9812-5146D10360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23357184"/>
        <c:axId val="223563776"/>
      </c:barChart>
      <c:catAx>
        <c:axId val="223357184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solidFill>
            <a:schemeClr val="accent4">
              <a:lumMod val="60000"/>
              <a:lumOff val="4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c:spPr>
        <c:txPr>
          <a:bodyPr/>
          <a:lstStyle/>
          <a:p>
            <a:pPr>
              <a:defRPr sz="1600" b="1"/>
            </a:pPr>
            <a:endParaRPr lang="en-US"/>
          </a:p>
        </c:txPr>
        <c:crossAx val="223563776"/>
        <c:crosses val="autoZero"/>
        <c:auto val="1"/>
        <c:lblAlgn val="ctr"/>
        <c:lblOffset val="100"/>
        <c:noMultiLvlLbl val="0"/>
      </c:catAx>
      <c:valAx>
        <c:axId val="223563776"/>
        <c:scaling>
          <c:orientation val="minMax"/>
        </c:scaling>
        <c:delete val="0"/>
        <c:axPos val="t"/>
        <c:majorGridlines>
          <c:spPr>
            <a:ln w="38100">
              <a:prstDash val="solid"/>
            </a:ln>
          </c:spPr>
        </c:majorGridlines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223357184"/>
        <c:crosses val="autoZero"/>
        <c:crossBetween val="between"/>
        <c:majorUnit val="0.2"/>
      </c:valAx>
      <c:spPr>
        <a:noFill/>
        <a:ln>
          <a:solidFill>
            <a:schemeClr val="tx1"/>
          </a:solidFill>
        </a:ln>
      </c:spPr>
    </c:plotArea>
    <c:plotVisOnly val="1"/>
    <c:dispBlanksAs val="gap"/>
    <c:showDLblsOverMax val="0"/>
  </c:chart>
  <c:spPr>
    <a:solidFill>
      <a:srgbClr val="FFFFFF"/>
    </a:solidFill>
    <a:effectLst>
      <a:outerShdw blurRad="101600" dist="228600" dir="2700000" algn="tl" rotWithShape="0">
        <a:prstClr val="black">
          <a:alpha val="30000"/>
        </a:prstClr>
      </a:outerShdw>
    </a:effectLst>
  </c:spPr>
  <c:txPr>
    <a:bodyPr/>
    <a:lstStyle/>
    <a:p>
      <a:pPr>
        <a:defRPr sz="1200" baseline="0">
          <a:latin typeface="Arial" pitchFamily="34" charset="0"/>
        </a:defRPr>
      </a:pPr>
      <a:endParaRPr lang="en-US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6373597966998888"/>
          <c:y val="0.13895894006400233"/>
          <c:w val="0.42470691163605284"/>
          <c:h val="0.79869970876928065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Positive 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Sheet1!$A$2:$A$9</c:f>
              <c:strCache>
                <c:ptCount val="8"/>
                <c:pt idx="0">
                  <c:v>Magnetic Spherules </c:v>
                </c:pt>
                <c:pt idx="1">
                  <c:v>Magnetic Grains </c:v>
                </c:pt>
                <c:pt idx="2">
                  <c:v>Iridium </c:v>
                </c:pt>
                <c:pt idx="3">
                  <c:v>Carbon Spherules </c:v>
                </c:pt>
                <c:pt idx="4">
                  <c:v>Glass-like Carbon </c:v>
                </c:pt>
                <c:pt idx="5">
                  <c:v>Nanodiamonds </c:v>
                </c:pt>
                <c:pt idx="6">
                  <c:v>Fullerenes+He-3 </c:v>
                </c:pt>
                <c:pt idx="7">
                  <c:v>Charcoal+Soot+PAHs</c:v>
                </c:pt>
              </c:strCache>
            </c:strRef>
          </c:cat>
          <c:val>
            <c:numRef>
              <c:f>Sheet1!$B$2:$B$9</c:f>
              <c:numCache>
                <c:formatCode>0</c:formatCode>
                <c:ptCount val="8"/>
                <c:pt idx="0">
                  <c:v>13</c:v>
                </c:pt>
                <c:pt idx="1">
                  <c:v>20</c:v>
                </c:pt>
                <c:pt idx="2">
                  <c:v>10</c:v>
                </c:pt>
                <c:pt idx="3">
                  <c:v>18</c:v>
                </c:pt>
                <c:pt idx="4">
                  <c:v>24</c:v>
                </c:pt>
                <c:pt idx="5">
                  <c:v>3</c:v>
                </c:pt>
                <c:pt idx="6">
                  <c:v>4</c:v>
                </c:pt>
                <c:pt idx="7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05-433D-8888-CD7E38ABBFE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Negative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5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1-3205-433D-8888-CD7E38ABBFE0}"/>
              </c:ext>
            </c:extLst>
          </c:dPt>
          <c:cat>
            <c:strRef>
              <c:f>Sheet1!$A$2:$A$9</c:f>
              <c:strCache>
                <c:ptCount val="8"/>
                <c:pt idx="0">
                  <c:v>Magnetic Spherules </c:v>
                </c:pt>
                <c:pt idx="1">
                  <c:v>Magnetic Grains </c:v>
                </c:pt>
                <c:pt idx="2">
                  <c:v>Iridium </c:v>
                </c:pt>
                <c:pt idx="3">
                  <c:v>Carbon Spherules </c:v>
                </c:pt>
                <c:pt idx="4">
                  <c:v>Glass-like Carbon </c:v>
                </c:pt>
                <c:pt idx="5">
                  <c:v>Nanodiamonds </c:v>
                </c:pt>
                <c:pt idx="6">
                  <c:v>Fullerenes+He-3 </c:v>
                </c:pt>
                <c:pt idx="7">
                  <c:v>Charcoal+Soot+PAHs</c:v>
                </c:pt>
              </c:strCache>
            </c:strRef>
          </c:cat>
          <c:val>
            <c:numRef>
              <c:f>Sheet1!$C$2:$C$9</c:f>
              <c:numCache>
                <c:formatCode>0</c:formatCode>
                <c:ptCount val="8"/>
                <c:pt idx="0">
                  <c:v>2</c:v>
                </c:pt>
                <c:pt idx="1">
                  <c:v>0</c:v>
                </c:pt>
                <c:pt idx="2">
                  <c:v>3</c:v>
                </c:pt>
                <c:pt idx="3">
                  <c:v>4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205-433D-8888-CD7E38ABBF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23734400"/>
        <c:axId val="223801728"/>
      </c:barChart>
      <c:catAx>
        <c:axId val="223734400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solidFill>
            <a:schemeClr val="accent4">
              <a:lumMod val="60000"/>
              <a:lumOff val="4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c:spPr>
        <c:txPr>
          <a:bodyPr/>
          <a:lstStyle/>
          <a:p>
            <a:pPr>
              <a:defRPr sz="1600" b="1"/>
            </a:pPr>
            <a:endParaRPr lang="en-US"/>
          </a:p>
        </c:txPr>
        <c:crossAx val="223801728"/>
        <c:crosses val="autoZero"/>
        <c:auto val="1"/>
        <c:lblAlgn val="ctr"/>
        <c:lblOffset val="100"/>
        <c:noMultiLvlLbl val="0"/>
      </c:catAx>
      <c:valAx>
        <c:axId val="223801728"/>
        <c:scaling>
          <c:orientation val="minMax"/>
        </c:scaling>
        <c:delete val="0"/>
        <c:axPos val="t"/>
        <c:majorGridlines>
          <c:spPr>
            <a:ln w="38100">
              <a:prstDash val="solid"/>
            </a:ln>
          </c:spPr>
        </c:majorGridlines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223734400"/>
        <c:crosses val="autoZero"/>
        <c:crossBetween val="between"/>
        <c:majorUnit val="0.2"/>
      </c:valAx>
      <c:spPr>
        <a:noFill/>
        <a:ln>
          <a:solidFill>
            <a:schemeClr val="tx1"/>
          </a:solidFill>
        </a:ln>
      </c:spPr>
    </c:plotArea>
    <c:plotVisOnly val="1"/>
    <c:dispBlanksAs val="gap"/>
    <c:showDLblsOverMax val="0"/>
  </c:chart>
  <c:spPr>
    <a:solidFill>
      <a:srgbClr val="FFFFFF"/>
    </a:solidFill>
    <a:effectLst>
      <a:outerShdw blurRad="101600" dist="228600" dir="2700000" algn="tl" rotWithShape="0">
        <a:prstClr val="black">
          <a:alpha val="30000"/>
        </a:prstClr>
      </a:outerShdw>
    </a:effectLst>
  </c:spPr>
  <c:txPr>
    <a:bodyPr/>
    <a:lstStyle/>
    <a:p>
      <a:pPr>
        <a:defRPr sz="1200" baseline="0">
          <a:latin typeface="Arial" pitchFamily="34" charset="0"/>
        </a:defRPr>
      </a:pPr>
      <a:endParaRPr lang="en-US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6373597966998888"/>
          <c:y val="0.13895894006400236"/>
          <c:w val="0.4247069116360529"/>
          <c:h val="0.79869970876928065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Positive 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Sheet1!$A$2:$A$9</c:f>
              <c:strCache>
                <c:ptCount val="8"/>
                <c:pt idx="0">
                  <c:v>Magnetic Spherules </c:v>
                </c:pt>
                <c:pt idx="1">
                  <c:v>Magnetic Grains </c:v>
                </c:pt>
                <c:pt idx="2">
                  <c:v>Iridium </c:v>
                </c:pt>
                <c:pt idx="3">
                  <c:v>Carbon Spherules </c:v>
                </c:pt>
                <c:pt idx="4">
                  <c:v>Glass-like Carbon </c:v>
                </c:pt>
                <c:pt idx="5">
                  <c:v>Nanodiamonds </c:v>
                </c:pt>
                <c:pt idx="6">
                  <c:v>Fullerenes+He-3 </c:v>
                </c:pt>
                <c:pt idx="7">
                  <c:v>Charcoal+Soot+PAHs</c:v>
                </c:pt>
              </c:strCache>
            </c:strRef>
          </c:cat>
          <c:val>
            <c:numRef>
              <c:f>Sheet1!$B$2:$B$9</c:f>
              <c:numCache>
                <c:formatCode>0</c:formatCode>
                <c:ptCount val="8"/>
                <c:pt idx="0">
                  <c:v>13</c:v>
                </c:pt>
                <c:pt idx="1">
                  <c:v>20</c:v>
                </c:pt>
                <c:pt idx="2">
                  <c:v>10</c:v>
                </c:pt>
                <c:pt idx="3">
                  <c:v>18</c:v>
                </c:pt>
                <c:pt idx="4">
                  <c:v>24</c:v>
                </c:pt>
                <c:pt idx="5">
                  <c:v>3</c:v>
                </c:pt>
                <c:pt idx="6">
                  <c:v>4</c:v>
                </c:pt>
                <c:pt idx="7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E4-453F-84D5-678A40440CB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Negative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5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1-F9E4-453F-84D5-678A40440CBB}"/>
              </c:ext>
            </c:extLst>
          </c:dPt>
          <c:cat>
            <c:strRef>
              <c:f>Sheet1!$A$2:$A$9</c:f>
              <c:strCache>
                <c:ptCount val="8"/>
                <c:pt idx="0">
                  <c:v>Magnetic Spherules </c:v>
                </c:pt>
                <c:pt idx="1">
                  <c:v>Magnetic Grains </c:v>
                </c:pt>
                <c:pt idx="2">
                  <c:v>Iridium </c:v>
                </c:pt>
                <c:pt idx="3">
                  <c:v>Carbon Spherules </c:v>
                </c:pt>
                <c:pt idx="4">
                  <c:v>Glass-like Carbon </c:v>
                </c:pt>
                <c:pt idx="5">
                  <c:v>Nanodiamonds </c:v>
                </c:pt>
                <c:pt idx="6">
                  <c:v>Fullerenes+He-3 </c:v>
                </c:pt>
                <c:pt idx="7">
                  <c:v>Charcoal+Soot+PAHs</c:v>
                </c:pt>
              </c:strCache>
            </c:strRef>
          </c:cat>
          <c:val>
            <c:numRef>
              <c:f>Sheet1!$C$2:$C$9</c:f>
              <c:numCache>
                <c:formatCode>0</c:formatCode>
                <c:ptCount val="8"/>
                <c:pt idx="0">
                  <c:v>2</c:v>
                </c:pt>
                <c:pt idx="1">
                  <c:v>0</c:v>
                </c:pt>
                <c:pt idx="2">
                  <c:v>3</c:v>
                </c:pt>
                <c:pt idx="3">
                  <c:v>4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9E4-453F-84D5-678A40440C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23812992"/>
        <c:axId val="223818880"/>
      </c:barChart>
      <c:catAx>
        <c:axId val="223812992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solidFill>
            <a:schemeClr val="accent4">
              <a:lumMod val="60000"/>
              <a:lumOff val="4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c:spPr>
        <c:txPr>
          <a:bodyPr/>
          <a:lstStyle/>
          <a:p>
            <a:pPr>
              <a:defRPr sz="1600" b="1"/>
            </a:pPr>
            <a:endParaRPr lang="en-US"/>
          </a:p>
        </c:txPr>
        <c:crossAx val="223818880"/>
        <c:crosses val="autoZero"/>
        <c:auto val="1"/>
        <c:lblAlgn val="ctr"/>
        <c:lblOffset val="100"/>
        <c:noMultiLvlLbl val="0"/>
      </c:catAx>
      <c:valAx>
        <c:axId val="223818880"/>
        <c:scaling>
          <c:orientation val="minMax"/>
        </c:scaling>
        <c:delete val="0"/>
        <c:axPos val="t"/>
        <c:majorGridlines>
          <c:spPr>
            <a:ln w="38100">
              <a:prstDash val="solid"/>
            </a:ln>
          </c:spPr>
        </c:majorGridlines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223812992"/>
        <c:crosses val="autoZero"/>
        <c:crossBetween val="between"/>
        <c:majorUnit val="0.2"/>
      </c:valAx>
      <c:spPr>
        <a:noFill/>
        <a:ln>
          <a:solidFill>
            <a:schemeClr val="tx1"/>
          </a:solidFill>
        </a:ln>
      </c:spPr>
    </c:plotArea>
    <c:plotVisOnly val="1"/>
    <c:dispBlanksAs val="gap"/>
    <c:showDLblsOverMax val="0"/>
  </c:chart>
  <c:spPr>
    <a:solidFill>
      <a:srgbClr val="FFFFFF"/>
    </a:solidFill>
    <a:effectLst>
      <a:outerShdw blurRad="101600" dist="228600" dir="2700000" algn="tl" rotWithShape="0">
        <a:prstClr val="black">
          <a:alpha val="30000"/>
        </a:prstClr>
      </a:outerShdw>
    </a:effectLst>
  </c:spPr>
  <c:txPr>
    <a:bodyPr/>
    <a:lstStyle/>
    <a:p>
      <a:pPr>
        <a:defRPr sz="1200" baseline="0">
          <a:latin typeface="Arial" pitchFamily="34" charset="0"/>
        </a:defRPr>
      </a:pPr>
      <a:endParaRPr lang="en-US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6373597966998888"/>
          <c:y val="0.13895894006400233"/>
          <c:w val="0.42470691163605284"/>
          <c:h val="0.79869970876928065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Positive 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Sheet1!$A$2:$A$9</c:f>
              <c:strCache>
                <c:ptCount val="8"/>
                <c:pt idx="0">
                  <c:v>Magnetic Spherules </c:v>
                </c:pt>
                <c:pt idx="1">
                  <c:v>Magnetic Grains </c:v>
                </c:pt>
                <c:pt idx="2">
                  <c:v>Iridium </c:v>
                </c:pt>
                <c:pt idx="3">
                  <c:v>Carbon Spherules </c:v>
                </c:pt>
                <c:pt idx="4">
                  <c:v>Glass-like Carbon </c:v>
                </c:pt>
                <c:pt idx="5">
                  <c:v>Nanodiamonds </c:v>
                </c:pt>
                <c:pt idx="6">
                  <c:v>Fullerenes+He-3 </c:v>
                </c:pt>
                <c:pt idx="7">
                  <c:v>Charcoal+Soot+PAHs</c:v>
                </c:pt>
              </c:strCache>
            </c:strRef>
          </c:cat>
          <c:val>
            <c:numRef>
              <c:f>Sheet1!$B$2:$B$9</c:f>
              <c:numCache>
                <c:formatCode>0</c:formatCode>
                <c:ptCount val="8"/>
                <c:pt idx="0">
                  <c:v>13</c:v>
                </c:pt>
                <c:pt idx="1">
                  <c:v>20</c:v>
                </c:pt>
                <c:pt idx="2">
                  <c:v>10</c:v>
                </c:pt>
                <c:pt idx="3">
                  <c:v>18</c:v>
                </c:pt>
                <c:pt idx="4">
                  <c:v>24</c:v>
                </c:pt>
                <c:pt idx="5">
                  <c:v>3</c:v>
                </c:pt>
                <c:pt idx="6">
                  <c:v>4</c:v>
                </c:pt>
                <c:pt idx="7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30-4361-A053-5DE4DDF03EE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Negative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5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1-4C30-4361-A053-5DE4DDF03EEF}"/>
              </c:ext>
            </c:extLst>
          </c:dPt>
          <c:cat>
            <c:strRef>
              <c:f>Sheet1!$A$2:$A$9</c:f>
              <c:strCache>
                <c:ptCount val="8"/>
                <c:pt idx="0">
                  <c:v>Magnetic Spherules </c:v>
                </c:pt>
                <c:pt idx="1">
                  <c:v>Magnetic Grains </c:v>
                </c:pt>
                <c:pt idx="2">
                  <c:v>Iridium </c:v>
                </c:pt>
                <c:pt idx="3">
                  <c:v>Carbon Spherules </c:v>
                </c:pt>
                <c:pt idx="4">
                  <c:v>Glass-like Carbon </c:v>
                </c:pt>
                <c:pt idx="5">
                  <c:v>Nanodiamonds </c:v>
                </c:pt>
                <c:pt idx="6">
                  <c:v>Fullerenes+He-3 </c:v>
                </c:pt>
                <c:pt idx="7">
                  <c:v>Charcoal+Soot+PAHs</c:v>
                </c:pt>
              </c:strCache>
            </c:strRef>
          </c:cat>
          <c:val>
            <c:numRef>
              <c:f>Sheet1!$C$2:$C$9</c:f>
              <c:numCache>
                <c:formatCode>0</c:formatCode>
                <c:ptCount val="8"/>
                <c:pt idx="0">
                  <c:v>2</c:v>
                </c:pt>
                <c:pt idx="1">
                  <c:v>0</c:v>
                </c:pt>
                <c:pt idx="2">
                  <c:v>3</c:v>
                </c:pt>
                <c:pt idx="3">
                  <c:v>4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C30-4361-A053-5DE4DDF03E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24041216"/>
        <c:axId val="224075776"/>
      </c:barChart>
      <c:catAx>
        <c:axId val="22404121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solidFill>
            <a:schemeClr val="accent4">
              <a:lumMod val="60000"/>
              <a:lumOff val="4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c:spPr>
        <c:txPr>
          <a:bodyPr/>
          <a:lstStyle/>
          <a:p>
            <a:pPr>
              <a:defRPr sz="1600" b="1"/>
            </a:pPr>
            <a:endParaRPr lang="en-US"/>
          </a:p>
        </c:txPr>
        <c:crossAx val="224075776"/>
        <c:crosses val="autoZero"/>
        <c:auto val="1"/>
        <c:lblAlgn val="ctr"/>
        <c:lblOffset val="100"/>
        <c:noMultiLvlLbl val="0"/>
      </c:catAx>
      <c:valAx>
        <c:axId val="224075776"/>
        <c:scaling>
          <c:orientation val="minMax"/>
        </c:scaling>
        <c:delete val="0"/>
        <c:axPos val="t"/>
        <c:majorGridlines>
          <c:spPr>
            <a:ln w="38100">
              <a:prstDash val="solid"/>
            </a:ln>
          </c:spPr>
        </c:majorGridlines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224041216"/>
        <c:crosses val="autoZero"/>
        <c:crossBetween val="between"/>
        <c:majorUnit val="0.2"/>
      </c:valAx>
      <c:spPr>
        <a:noFill/>
        <a:ln>
          <a:solidFill>
            <a:schemeClr val="tx1"/>
          </a:solidFill>
        </a:ln>
      </c:spPr>
    </c:plotArea>
    <c:plotVisOnly val="1"/>
    <c:dispBlanksAs val="gap"/>
    <c:showDLblsOverMax val="0"/>
  </c:chart>
  <c:spPr>
    <a:solidFill>
      <a:srgbClr val="FFFFFF"/>
    </a:solidFill>
    <a:effectLst>
      <a:outerShdw blurRad="101600" dist="228600" dir="2700000" algn="tl" rotWithShape="0">
        <a:prstClr val="black">
          <a:alpha val="30000"/>
        </a:prstClr>
      </a:outerShdw>
    </a:effectLst>
  </c:spPr>
  <c:txPr>
    <a:bodyPr/>
    <a:lstStyle/>
    <a:p>
      <a:pPr>
        <a:defRPr sz="1200" baseline="0">
          <a:latin typeface="Arial" pitchFamily="34" charset="0"/>
        </a:defRPr>
      </a:pPr>
      <a:endParaRPr lang="en-US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6373597966998888"/>
          <c:y val="0.13895894006400236"/>
          <c:w val="0.4247069116360529"/>
          <c:h val="0.79869970876928065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Positive 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Sheet1!$A$2:$A$9</c:f>
              <c:strCache>
                <c:ptCount val="8"/>
                <c:pt idx="0">
                  <c:v>Magnetic Spherules </c:v>
                </c:pt>
                <c:pt idx="1">
                  <c:v>Magnetic Grains </c:v>
                </c:pt>
                <c:pt idx="2">
                  <c:v>Iridium </c:v>
                </c:pt>
                <c:pt idx="3">
                  <c:v>Carbon Spherules </c:v>
                </c:pt>
                <c:pt idx="4">
                  <c:v>Glass-like Carbon </c:v>
                </c:pt>
                <c:pt idx="5">
                  <c:v>Nanodiamonds </c:v>
                </c:pt>
                <c:pt idx="6">
                  <c:v>Fullerenes+He-3 </c:v>
                </c:pt>
                <c:pt idx="7">
                  <c:v>Charcoal+Soot+PAHs</c:v>
                </c:pt>
              </c:strCache>
            </c:strRef>
          </c:cat>
          <c:val>
            <c:numRef>
              <c:f>Sheet1!$B$2:$B$9</c:f>
              <c:numCache>
                <c:formatCode>0</c:formatCode>
                <c:ptCount val="8"/>
                <c:pt idx="0">
                  <c:v>13</c:v>
                </c:pt>
                <c:pt idx="1">
                  <c:v>20</c:v>
                </c:pt>
                <c:pt idx="2">
                  <c:v>10</c:v>
                </c:pt>
                <c:pt idx="3">
                  <c:v>18</c:v>
                </c:pt>
                <c:pt idx="4">
                  <c:v>24</c:v>
                </c:pt>
                <c:pt idx="5">
                  <c:v>3</c:v>
                </c:pt>
                <c:pt idx="6">
                  <c:v>4</c:v>
                </c:pt>
                <c:pt idx="7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16-4E43-8E1E-2EFF9E79040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Negative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5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1-5416-4E43-8E1E-2EFF9E790402}"/>
              </c:ext>
            </c:extLst>
          </c:dPt>
          <c:cat>
            <c:strRef>
              <c:f>Sheet1!$A$2:$A$9</c:f>
              <c:strCache>
                <c:ptCount val="8"/>
                <c:pt idx="0">
                  <c:v>Magnetic Spherules </c:v>
                </c:pt>
                <c:pt idx="1">
                  <c:v>Magnetic Grains </c:v>
                </c:pt>
                <c:pt idx="2">
                  <c:v>Iridium </c:v>
                </c:pt>
                <c:pt idx="3">
                  <c:v>Carbon Spherules </c:v>
                </c:pt>
                <c:pt idx="4">
                  <c:v>Glass-like Carbon </c:v>
                </c:pt>
                <c:pt idx="5">
                  <c:v>Nanodiamonds </c:v>
                </c:pt>
                <c:pt idx="6">
                  <c:v>Fullerenes+He-3 </c:v>
                </c:pt>
                <c:pt idx="7">
                  <c:v>Charcoal+Soot+PAHs</c:v>
                </c:pt>
              </c:strCache>
            </c:strRef>
          </c:cat>
          <c:val>
            <c:numRef>
              <c:f>Sheet1!$C$2:$C$9</c:f>
              <c:numCache>
                <c:formatCode>0</c:formatCode>
                <c:ptCount val="8"/>
                <c:pt idx="0">
                  <c:v>2</c:v>
                </c:pt>
                <c:pt idx="1">
                  <c:v>0</c:v>
                </c:pt>
                <c:pt idx="2">
                  <c:v>3</c:v>
                </c:pt>
                <c:pt idx="3">
                  <c:v>4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416-4E43-8E1E-2EFF9E7904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24383744"/>
        <c:axId val="224288768"/>
      </c:barChart>
      <c:catAx>
        <c:axId val="224383744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solidFill>
            <a:schemeClr val="accent4">
              <a:lumMod val="60000"/>
              <a:lumOff val="4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c:spPr>
        <c:txPr>
          <a:bodyPr/>
          <a:lstStyle/>
          <a:p>
            <a:pPr>
              <a:defRPr sz="1600" b="1"/>
            </a:pPr>
            <a:endParaRPr lang="en-US"/>
          </a:p>
        </c:txPr>
        <c:crossAx val="224288768"/>
        <c:crosses val="autoZero"/>
        <c:auto val="1"/>
        <c:lblAlgn val="ctr"/>
        <c:lblOffset val="100"/>
        <c:noMultiLvlLbl val="0"/>
      </c:catAx>
      <c:valAx>
        <c:axId val="224288768"/>
        <c:scaling>
          <c:orientation val="minMax"/>
        </c:scaling>
        <c:delete val="0"/>
        <c:axPos val="t"/>
        <c:majorGridlines>
          <c:spPr>
            <a:ln w="38100">
              <a:prstDash val="solid"/>
            </a:ln>
          </c:spPr>
        </c:majorGridlines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224383744"/>
        <c:crosses val="autoZero"/>
        <c:crossBetween val="between"/>
        <c:majorUnit val="0.2"/>
      </c:valAx>
      <c:spPr>
        <a:noFill/>
        <a:ln>
          <a:solidFill>
            <a:schemeClr val="tx1"/>
          </a:solidFill>
        </a:ln>
      </c:spPr>
    </c:plotArea>
    <c:plotVisOnly val="1"/>
    <c:dispBlanksAs val="gap"/>
    <c:showDLblsOverMax val="0"/>
  </c:chart>
  <c:spPr>
    <a:solidFill>
      <a:srgbClr val="FFFFFF"/>
    </a:solidFill>
    <a:effectLst>
      <a:outerShdw blurRad="101600" dist="228600" dir="2700000" algn="tl" rotWithShape="0">
        <a:prstClr val="black">
          <a:alpha val="30000"/>
        </a:prstClr>
      </a:outerShdw>
    </a:effectLst>
  </c:spPr>
  <c:txPr>
    <a:bodyPr/>
    <a:lstStyle/>
    <a:p>
      <a:pPr>
        <a:defRPr sz="1200" baseline="0">
          <a:latin typeface="Arial" pitchFamily="34" charset="0"/>
        </a:defRPr>
      </a:pPr>
      <a:endParaRPr lang="en-US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6373597966998888"/>
          <c:y val="0.13895894006400236"/>
          <c:w val="0.4247069116360529"/>
          <c:h val="0.79869970876928065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Positive 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Sheet1!$A$2:$A$9</c:f>
              <c:strCache>
                <c:ptCount val="8"/>
                <c:pt idx="0">
                  <c:v>Magnetic Spherules </c:v>
                </c:pt>
                <c:pt idx="1">
                  <c:v>Magnetic Grains </c:v>
                </c:pt>
                <c:pt idx="2">
                  <c:v>Iridium </c:v>
                </c:pt>
                <c:pt idx="3">
                  <c:v>Carbon Spherules </c:v>
                </c:pt>
                <c:pt idx="4">
                  <c:v>Glass-like Carbon </c:v>
                </c:pt>
                <c:pt idx="5">
                  <c:v>Nanodiamonds </c:v>
                </c:pt>
                <c:pt idx="6">
                  <c:v>Fullerenes+He-3 </c:v>
                </c:pt>
                <c:pt idx="7">
                  <c:v>Charcoal+Soot+PAHs</c:v>
                </c:pt>
              </c:strCache>
            </c:strRef>
          </c:cat>
          <c:val>
            <c:numRef>
              <c:f>Sheet1!$B$2:$B$9</c:f>
              <c:numCache>
                <c:formatCode>0</c:formatCode>
                <c:ptCount val="8"/>
                <c:pt idx="0">
                  <c:v>13</c:v>
                </c:pt>
                <c:pt idx="1">
                  <c:v>20</c:v>
                </c:pt>
                <c:pt idx="2">
                  <c:v>10</c:v>
                </c:pt>
                <c:pt idx="3">
                  <c:v>18</c:v>
                </c:pt>
                <c:pt idx="4">
                  <c:v>24</c:v>
                </c:pt>
                <c:pt idx="5">
                  <c:v>3</c:v>
                </c:pt>
                <c:pt idx="6">
                  <c:v>4</c:v>
                </c:pt>
                <c:pt idx="7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13-4A06-89F9-EE0EB02E9D9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Negative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5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1-1C13-4A06-89F9-EE0EB02E9D9A}"/>
              </c:ext>
            </c:extLst>
          </c:dPt>
          <c:cat>
            <c:strRef>
              <c:f>Sheet1!$A$2:$A$9</c:f>
              <c:strCache>
                <c:ptCount val="8"/>
                <c:pt idx="0">
                  <c:v>Magnetic Spherules </c:v>
                </c:pt>
                <c:pt idx="1">
                  <c:v>Magnetic Grains </c:v>
                </c:pt>
                <c:pt idx="2">
                  <c:v>Iridium </c:v>
                </c:pt>
                <c:pt idx="3">
                  <c:v>Carbon Spherules </c:v>
                </c:pt>
                <c:pt idx="4">
                  <c:v>Glass-like Carbon </c:v>
                </c:pt>
                <c:pt idx="5">
                  <c:v>Nanodiamonds </c:v>
                </c:pt>
                <c:pt idx="6">
                  <c:v>Fullerenes+He-3 </c:v>
                </c:pt>
                <c:pt idx="7">
                  <c:v>Charcoal+Soot+PAHs</c:v>
                </c:pt>
              </c:strCache>
            </c:strRef>
          </c:cat>
          <c:val>
            <c:numRef>
              <c:f>Sheet1!$C$2:$C$9</c:f>
              <c:numCache>
                <c:formatCode>0</c:formatCode>
                <c:ptCount val="8"/>
                <c:pt idx="0">
                  <c:v>2</c:v>
                </c:pt>
                <c:pt idx="1">
                  <c:v>0</c:v>
                </c:pt>
                <c:pt idx="2">
                  <c:v>3</c:v>
                </c:pt>
                <c:pt idx="3">
                  <c:v>4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C13-4A06-89F9-EE0EB02E9D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24317824"/>
        <c:axId val="224319360"/>
      </c:barChart>
      <c:catAx>
        <c:axId val="224317824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solidFill>
            <a:schemeClr val="accent4">
              <a:lumMod val="60000"/>
              <a:lumOff val="4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c:spPr>
        <c:txPr>
          <a:bodyPr/>
          <a:lstStyle/>
          <a:p>
            <a:pPr>
              <a:defRPr sz="1600" b="1"/>
            </a:pPr>
            <a:endParaRPr lang="en-US"/>
          </a:p>
        </c:txPr>
        <c:crossAx val="224319360"/>
        <c:crosses val="autoZero"/>
        <c:auto val="1"/>
        <c:lblAlgn val="ctr"/>
        <c:lblOffset val="100"/>
        <c:noMultiLvlLbl val="0"/>
      </c:catAx>
      <c:valAx>
        <c:axId val="224319360"/>
        <c:scaling>
          <c:orientation val="minMax"/>
        </c:scaling>
        <c:delete val="0"/>
        <c:axPos val="t"/>
        <c:majorGridlines>
          <c:spPr>
            <a:ln w="38100">
              <a:prstDash val="solid"/>
            </a:ln>
          </c:spPr>
        </c:majorGridlines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224317824"/>
        <c:crosses val="autoZero"/>
        <c:crossBetween val="between"/>
        <c:majorUnit val="0.2"/>
      </c:valAx>
      <c:spPr>
        <a:noFill/>
        <a:ln>
          <a:solidFill>
            <a:schemeClr val="tx1"/>
          </a:solidFill>
        </a:ln>
      </c:spPr>
    </c:plotArea>
    <c:plotVisOnly val="1"/>
    <c:dispBlanksAs val="gap"/>
    <c:showDLblsOverMax val="0"/>
  </c:chart>
  <c:spPr>
    <a:solidFill>
      <a:srgbClr val="FFFFFF"/>
    </a:solidFill>
    <a:effectLst>
      <a:outerShdw blurRad="101600" dist="228600" dir="2700000" algn="tl" rotWithShape="0">
        <a:prstClr val="black">
          <a:alpha val="30000"/>
        </a:prstClr>
      </a:outerShdw>
    </a:effectLst>
  </c:spPr>
  <c:txPr>
    <a:bodyPr/>
    <a:lstStyle/>
    <a:p>
      <a:pPr>
        <a:defRPr sz="1200" baseline="0">
          <a:latin typeface="Arial" pitchFamily="34" charset="0"/>
        </a:defRPr>
      </a:pPr>
      <a:endParaRPr lang="en-US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6373597966998888"/>
          <c:y val="0.13895894006400239"/>
          <c:w val="0.42470691163605295"/>
          <c:h val="0.79869970876928065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Positive 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Sheet1!$A$2:$A$9</c:f>
              <c:strCache>
                <c:ptCount val="8"/>
                <c:pt idx="0">
                  <c:v>Magnetic Spherules </c:v>
                </c:pt>
                <c:pt idx="1">
                  <c:v>Magnetic Grains </c:v>
                </c:pt>
                <c:pt idx="2">
                  <c:v>Iridium </c:v>
                </c:pt>
                <c:pt idx="3">
                  <c:v>Carbon Spherules </c:v>
                </c:pt>
                <c:pt idx="4">
                  <c:v>Glass-like Carbon </c:v>
                </c:pt>
                <c:pt idx="5">
                  <c:v>Nanodiamonds </c:v>
                </c:pt>
                <c:pt idx="6">
                  <c:v>Fullerenes+He-3 </c:v>
                </c:pt>
                <c:pt idx="7">
                  <c:v>Charcoal+Soot+PAHs</c:v>
                </c:pt>
              </c:strCache>
            </c:strRef>
          </c:cat>
          <c:val>
            <c:numRef>
              <c:f>Sheet1!$B$2:$B$9</c:f>
              <c:numCache>
                <c:formatCode>0</c:formatCode>
                <c:ptCount val="8"/>
                <c:pt idx="0">
                  <c:v>13</c:v>
                </c:pt>
                <c:pt idx="1">
                  <c:v>20</c:v>
                </c:pt>
                <c:pt idx="2">
                  <c:v>10</c:v>
                </c:pt>
                <c:pt idx="3">
                  <c:v>18</c:v>
                </c:pt>
                <c:pt idx="4">
                  <c:v>24</c:v>
                </c:pt>
                <c:pt idx="5">
                  <c:v>3</c:v>
                </c:pt>
                <c:pt idx="6">
                  <c:v>4</c:v>
                </c:pt>
                <c:pt idx="7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DF-4A04-941F-46DE48ABD3D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Negative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5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1-EFDF-4A04-941F-46DE48ABD3DF}"/>
              </c:ext>
            </c:extLst>
          </c:dPt>
          <c:cat>
            <c:strRef>
              <c:f>Sheet1!$A$2:$A$9</c:f>
              <c:strCache>
                <c:ptCount val="8"/>
                <c:pt idx="0">
                  <c:v>Magnetic Spherules </c:v>
                </c:pt>
                <c:pt idx="1">
                  <c:v>Magnetic Grains </c:v>
                </c:pt>
                <c:pt idx="2">
                  <c:v>Iridium </c:v>
                </c:pt>
                <c:pt idx="3">
                  <c:v>Carbon Spherules </c:v>
                </c:pt>
                <c:pt idx="4">
                  <c:v>Glass-like Carbon </c:v>
                </c:pt>
                <c:pt idx="5">
                  <c:v>Nanodiamonds </c:v>
                </c:pt>
                <c:pt idx="6">
                  <c:v>Fullerenes+He-3 </c:v>
                </c:pt>
                <c:pt idx="7">
                  <c:v>Charcoal+Soot+PAHs</c:v>
                </c:pt>
              </c:strCache>
            </c:strRef>
          </c:cat>
          <c:val>
            <c:numRef>
              <c:f>Sheet1!$C$2:$C$9</c:f>
              <c:numCache>
                <c:formatCode>0</c:formatCode>
                <c:ptCount val="8"/>
                <c:pt idx="0">
                  <c:v>2</c:v>
                </c:pt>
                <c:pt idx="1">
                  <c:v>0</c:v>
                </c:pt>
                <c:pt idx="2">
                  <c:v>3</c:v>
                </c:pt>
                <c:pt idx="3">
                  <c:v>4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FDF-4A04-941F-46DE48ABD3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24531584"/>
        <c:axId val="224533504"/>
      </c:barChart>
      <c:catAx>
        <c:axId val="224531584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solidFill>
            <a:schemeClr val="accent4">
              <a:lumMod val="60000"/>
              <a:lumOff val="4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c:spPr>
        <c:txPr>
          <a:bodyPr/>
          <a:lstStyle/>
          <a:p>
            <a:pPr>
              <a:defRPr sz="1600" b="1"/>
            </a:pPr>
            <a:endParaRPr lang="en-US"/>
          </a:p>
        </c:txPr>
        <c:crossAx val="224533504"/>
        <c:crosses val="autoZero"/>
        <c:auto val="1"/>
        <c:lblAlgn val="ctr"/>
        <c:lblOffset val="100"/>
        <c:noMultiLvlLbl val="0"/>
      </c:catAx>
      <c:valAx>
        <c:axId val="224533504"/>
        <c:scaling>
          <c:orientation val="minMax"/>
        </c:scaling>
        <c:delete val="0"/>
        <c:axPos val="t"/>
        <c:majorGridlines>
          <c:spPr>
            <a:ln w="38100">
              <a:prstDash val="solid"/>
            </a:ln>
          </c:spPr>
        </c:majorGridlines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224531584"/>
        <c:crosses val="autoZero"/>
        <c:crossBetween val="between"/>
        <c:majorUnit val="0.2"/>
      </c:valAx>
      <c:spPr>
        <a:noFill/>
        <a:ln>
          <a:solidFill>
            <a:schemeClr val="tx1"/>
          </a:solidFill>
        </a:ln>
      </c:spPr>
    </c:plotArea>
    <c:plotVisOnly val="1"/>
    <c:dispBlanksAs val="gap"/>
    <c:showDLblsOverMax val="0"/>
  </c:chart>
  <c:spPr>
    <a:solidFill>
      <a:srgbClr val="FFFFFF"/>
    </a:solidFill>
    <a:effectLst>
      <a:outerShdw blurRad="101600" dist="228600" dir="2700000" algn="tl" rotWithShape="0">
        <a:prstClr val="black">
          <a:alpha val="30000"/>
        </a:prstClr>
      </a:outerShdw>
    </a:effectLst>
  </c:spPr>
  <c:txPr>
    <a:bodyPr/>
    <a:lstStyle/>
    <a:p>
      <a:pPr>
        <a:defRPr sz="1200" baseline="0">
          <a:latin typeface="Arial" pitchFamily="34" charset="0"/>
        </a:defRPr>
      </a:pPr>
      <a:endParaRPr lang="en-US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6103617482597299"/>
          <c:y val="0.11432528578555801"/>
          <c:w val="0.76585035566206405"/>
          <c:h val="0.73347181433995001"/>
        </c:manualLayout>
      </c:layout>
      <c:scatterChart>
        <c:scatterStyle val="lineMarker"/>
        <c:varyColors val="0"/>
        <c:ser>
          <c:idx val="0"/>
          <c:order val="1"/>
          <c:tx>
            <c:v>SC</c:v>
          </c:tx>
          <c:spPr>
            <a:ln w="38100">
              <a:solidFill>
                <a:srgbClr val="00B050"/>
              </a:solidFill>
              <a:prstDash val="solid"/>
            </a:ln>
            <a:effectLst>
              <a:outerShdw blurRad="50800" dist="50800" dir="2700000" algn="tl" rotWithShape="0">
                <a:prstClr val="black">
                  <a:alpha val="30000"/>
                </a:prstClr>
              </a:outerShdw>
            </a:effectLst>
          </c:spPr>
          <c:marker>
            <c:symbol val="circle"/>
            <c:size val="7"/>
            <c:spPr>
              <a:solidFill>
                <a:srgbClr val="00B050"/>
              </a:solidFill>
              <a:ln>
                <a:solidFill>
                  <a:srgbClr val="00B050"/>
                </a:solidFill>
                <a:prstDash val="solid"/>
              </a:ln>
              <a:effectLst>
                <a:outerShdw blurRad="50800" dist="50800" dir="2700000" algn="tl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</c:marker>
          <c:xVal>
            <c:numRef>
              <c:f>Sheet1!$A$3:$A$15</c:f>
              <c:numCache>
                <c:formatCode>General</c:formatCode>
                <c:ptCount val="13"/>
                <c:pt idx="0">
                  <c:v>13200</c:v>
                </c:pt>
                <c:pt idx="1">
                  <c:v>13150</c:v>
                </c:pt>
                <c:pt idx="2">
                  <c:v>13100</c:v>
                </c:pt>
                <c:pt idx="3">
                  <c:v>13050</c:v>
                </c:pt>
                <c:pt idx="4">
                  <c:v>13000</c:v>
                </c:pt>
                <c:pt idx="5">
                  <c:v>12950</c:v>
                </c:pt>
                <c:pt idx="6">
                  <c:v>12900</c:v>
                </c:pt>
                <c:pt idx="7">
                  <c:v>12850</c:v>
                </c:pt>
                <c:pt idx="8">
                  <c:v>12800</c:v>
                </c:pt>
                <c:pt idx="9">
                  <c:v>12750</c:v>
                </c:pt>
                <c:pt idx="10">
                  <c:v>12700</c:v>
                </c:pt>
                <c:pt idx="11">
                  <c:v>12650</c:v>
                </c:pt>
                <c:pt idx="12">
                  <c:v>12600</c:v>
                </c:pt>
              </c:numCache>
            </c:numRef>
          </c:xVal>
          <c:yVal>
            <c:numRef>
              <c:f>Sheet1!$D$3:$D$15</c:f>
              <c:numCache>
                <c:formatCode>General</c:formatCode>
                <c:ptCount val="13"/>
                <c:pt idx="0">
                  <c:v>4.5</c:v>
                </c:pt>
                <c:pt idx="1">
                  <c:v>4.5</c:v>
                </c:pt>
                <c:pt idx="2">
                  <c:v>4.5</c:v>
                </c:pt>
                <c:pt idx="3">
                  <c:v>4.5</c:v>
                </c:pt>
                <c:pt idx="4">
                  <c:v>4.5</c:v>
                </c:pt>
                <c:pt idx="5">
                  <c:v>4.5</c:v>
                </c:pt>
                <c:pt idx="6">
                  <c:v>4.5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53C1-4DA7-867F-E6F20D36E5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80351048"/>
        <c:axId val="-2080357832"/>
      </c:scatterChart>
      <c:scatterChart>
        <c:scatterStyle val="smoothMarker"/>
        <c:varyColors val="0"/>
        <c:ser>
          <c:idx val="3"/>
          <c:order val="0"/>
          <c:tx>
            <c:v>NC</c:v>
          </c:tx>
          <c:spPr>
            <a:ln w="38100">
              <a:solidFill>
                <a:srgbClr val="000000"/>
              </a:solidFill>
              <a:prstDash val="solid"/>
            </a:ln>
            <a:effectLst>
              <a:outerShdw blurRad="50800" dist="50800" dir="2700000" algn="tl" rotWithShape="0">
                <a:prstClr val="black">
                  <a:alpha val="30000"/>
                </a:prstClr>
              </a:outerShdw>
            </a:effectLst>
          </c:spPr>
          <c:marker>
            <c:symbol val="circle"/>
            <c:size val="7"/>
            <c:spPr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000000"/>
                </a:solidFill>
                <a:prstDash val="solid"/>
              </a:ln>
              <a:effectLst>
                <a:outerShdw blurRad="50800" dist="50800" dir="2700000" algn="tl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</c:marker>
          <c:xVal>
            <c:numRef>
              <c:f>Sheet1!$A$3:$A$15</c:f>
              <c:numCache>
                <c:formatCode>General</c:formatCode>
                <c:ptCount val="13"/>
                <c:pt idx="0">
                  <c:v>13200</c:v>
                </c:pt>
                <c:pt idx="1">
                  <c:v>13150</c:v>
                </c:pt>
                <c:pt idx="2">
                  <c:v>13100</c:v>
                </c:pt>
                <c:pt idx="3">
                  <c:v>13050</c:v>
                </c:pt>
                <c:pt idx="4">
                  <c:v>13000</c:v>
                </c:pt>
                <c:pt idx="5">
                  <c:v>12950</c:v>
                </c:pt>
                <c:pt idx="6">
                  <c:v>12900</c:v>
                </c:pt>
                <c:pt idx="7">
                  <c:v>12850</c:v>
                </c:pt>
                <c:pt idx="8">
                  <c:v>12800</c:v>
                </c:pt>
                <c:pt idx="9">
                  <c:v>12750</c:v>
                </c:pt>
                <c:pt idx="10">
                  <c:v>12700</c:v>
                </c:pt>
                <c:pt idx="11">
                  <c:v>12650</c:v>
                </c:pt>
                <c:pt idx="12">
                  <c:v>12600</c:v>
                </c:pt>
              </c:numCache>
            </c:numRef>
          </c:xVal>
          <c:yVal>
            <c:numRef>
              <c:f>Sheet1!$B$3:$B$15</c:f>
              <c:numCache>
                <c:formatCode>General</c:formatCode>
                <c:ptCount val="13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53C1-4DA7-867F-E6F20D36E51D}"/>
            </c:ext>
          </c:extLst>
        </c:ser>
        <c:ser>
          <c:idx val="2"/>
          <c:order val="2"/>
          <c:tx>
            <c:v>VA</c:v>
          </c:tx>
          <c:spPr>
            <a:ln w="38100">
              <a:solidFill>
                <a:srgbClr val="0070C0"/>
              </a:solidFill>
              <a:prstDash val="solid"/>
            </a:ln>
            <a:effectLst>
              <a:outerShdw blurRad="50800" dist="50800" dir="2700000" algn="tl" rotWithShape="0">
                <a:prstClr val="black">
                  <a:alpha val="30000"/>
                </a:prstClr>
              </a:outerShdw>
            </a:effectLst>
          </c:spPr>
          <c:marker>
            <c:symbol val="circle"/>
            <c:size val="7"/>
            <c:spPr>
              <a:solidFill>
                <a:srgbClr val="0070C0"/>
              </a:solidFill>
              <a:ln>
                <a:solidFill>
                  <a:srgbClr val="0070C0"/>
                </a:solidFill>
                <a:prstDash val="solid"/>
              </a:ln>
              <a:effectLst>
                <a:outerShdw blurRad="50800" dist="50800" dir="2700000" algn="tl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</c:marker>
          <c:dPt>
            <c:idx val="7"/>
            <c:marker>
              <c:spPr>
                <a:solidFill>
                  <a:srgbClr val="C00000"/>
                </a:solidFill>
                <a:ln>
                  <a:solidFill>
                    <a:srgbClr val="C00000"/>
                  </a:solidFill>
                  <a:prstDash val="solid"/>
                </a:ln>
                <a:effectLst>
                  <a:outerShdw blurRad="50800" dist="50800" dir="2700000" algn="tl" rotWithShape="0">
                    <a:prstClr val="black">
                      <a:alpha val="3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/>
                </a:sp3d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53C1-4DA7-867F-E6F20D36E51D}"/>
              </c:ext>
            </c:extLst>
          </c:dPt>
          <c:dPt>
            <c:idx val="8"/>
            <c:marker>
              <c:spPr>
                <a:solidFill>
                  <a:srgbClr val="C00000"/>
                </a:solidFill>
                <a:ln>
                  <a:solidFill>
                    <a:srgbClr val="C00000"/>
                  </a:solidFill>
                  <a:prstDash val="solid"/>
                </a:ln>
                <a:effectLst>
                  <a:outerShdw blurRad="50800" dist="50800" dir="2700000" algn="tl" rotWithShape="0">
                    <a:prstClr val="black">
                      <a:alpha val="3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/>
                </a:sp3d>
              </c:spPr>
            </c:marker>
            <c:bubble3D val="0"/>
            <c:spPr>
              <a:ln w="38100">
                <a:solidFill>
                  <a:srgbClr val="C00000"/>
                </a:solidFill>
                <a:prstDash val="solid"/>
              </a:ln>
              <a:effectLst>
                <a:outerShdw blurRad="50800" dist="50800" dir="2700000" algn="tl" rotWithShape="0">
                  <a:prstClr val="black">
                    <a:alpha val="3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53C1-4DA7-867F-E6F20D36E51D}"/>
              </c:ext>
            </c:extLst>
          </c:dPt>
          <c:dPt>
            <c:idx val="9"/>
            <c:marker>
              <c:spPr>
                <a:solidFill>
                  <a:srgbClr val="C00000"/>
                </a:solidFill>
                <a:ln>
                  <a:solidFill>
                    <a:srgbClr val="C00000"/>
                  </a:solidFill>
                  <a:prstDash val="solid"/>
                </a:ln>
                <a:effectLst>
                  <a:outerShdw blurRad="50800" dist="50800" dir="2700000" algn="tl" rotWithShape="0">
                    <a:prstClr val="black">
                      <a:alpha val="3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/>
                </a:sp3d>
              </c:spPr>
            </c:marker>
            <c:bubble3D val="0"/>
            <c:spPr>
              <a:ln w="38100">
                <a:solidFill>
                  <a:srgbClr val="C00000"/>
                </a:solidFill>
                <a:prstDash val="solid"/>
              </a:ln>
              <a:effectLst>
                <a:outerShdw blurRad="50800" dist="50800" dir="2700000" algn="tl" rotWithShape="0">
                  <a:prstClr val="black">
                    <a:alpha val="3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6-53C1-4DA7-867F-E6F20D36E51D}"/>
              </c:ext>
            </c:extLst>
          </c:dPt>
          <c:dPt>
            <c:idx val="10"/>
            <c:marker>
              <c:spPr>
                <a:solidFill>
                  <a:srgbClr val="C00000"/>
                </a:solidFill>
                <a:ln>
                  <a:solidFill>
                    <a:srgbClr val="C00000"/>
                  </a:solidFill>
                  <a:prstDash val="solid"/>
                </a:ln>
                <a:effectLst>
                  <a:outerShdw blurRad="50800" dist="50800" dir="2700000" algn="tl" rotWithShape="0">
                    <a:prstClr val="black">
                      <a:alpha val="3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/>
                </a:sp3d>
              </c:spPr>
            </c:marker>
            <c:bubble3D val="0"/>
            <c:spPr>
              <a:ln w="38100">
                <a:solidFill>
                  <a:srgbClr val="C00000"/>
                </a:solidFill>
                <a:prstDash val="solid"/>
              </a:ln>
              <a:effectLst>
                <a:outerShdw blurRad="50800" dist="50800" dir="2700000" algn="tl" rotWithShape="0">
                  <a:prstClr val="black">
                    <a:alpha val="3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8-53C1-4DA7-867F-E6F20D36E51D}"/>
              </c:ext>
            </c:extLst>
          </c:dPt>
          <c:dPt>
            <c:idx val="11"/>
            <c:marker>
              <c:spPr>
                <a:solidFill>
                  <a:srgbClr val="C00000"/>
                </a:solidFill>
                <a:ln>
                  <a:solidFill>
                    <a:srgbClr val="C00000"/>
                  </a:solidFill>
                  <a:prstDash val="solid"/>
                </a:ln>
                <a:effectLst>
                  <a:outerShdw blurRad="50800" dist="50800" dir="2700000" algn="tl" rotWithShape="0">
                    <a:prstClr val="black">
                      <a:alpha val="3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/>
                </a:sp3d>
              </c:spPr>
            </c:marker>
            <c:bubble3D val="0"/>
            <c:spPr>
              <a:ln w="38100">
                <a:solidFill>
                  <a:srgbClr val="C00000"/>
                </a:solidFill>
                <a:prstDash val="solid"/>
              </a:ln>
              <a:effectLst>
                <a:outerShdw blurRad="50800" dist="50800" dir="2700000" algn="tl" rotWithShape="0">
                  <a:prstClr val="black">
                    <a:alpha val="3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A-53C1-4DA7-867F-E6F20D36E51D}"/>
              </c:ext>
            </c:extLst>
          </c:dPt>
          <c:dPt>
            <c:idx val="12"/>
            <c:marker>
              <c:spPr>
                <a:solidFill>
                  <a:srgbClr val="C00000"/>
                </a:solidFill>
                <a:ln>
                  <a:solidFill>
                    <a:srgbClr val="C00000"/>
                  </a:solidFill>
                  <a:prstDash val="solid"/>
                </a:ln>
                <a:effectLst>
                  <a:outerShdw blurRad="50800" dist="50800" dir="2700000" algn="tl" rotWithShape="0">
                    <a:prstClr val="black">
                      <a:alpha val="3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/>
                </a:sp3d>
              </c:spPr>
            </c:marker>
            <c:bubble3D val="0"/>
            <c:spPr>
              <a:ln w="38100">
                <a:solidFill>
                  <a:srgbClr val="C00000"/>
                </a:solidFill>
                <a:prstDash val="solid"/>
              </a:ln>
              <a:effectLst>
                <a:outerShdw blurRad="50800" dist="50800" dir="2700000" algn="tl" rotWithShape="0">
                  <a:prstClr val="black">
                    <a:alpha val="3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C-53C1-4DA7-867F-E6F20D36E51D}"/>
              </c:ext>
            </c:extLst>
          </c:dPt>
          <c:xVal>
            <c:numRef>
              <c:f>Sheet1!$A$3:$A$15</c:f>
              <c:numCache>
                <c:formatCode>General</c:formatCode>
                <c:ptCount val="13"/>
                <c:pt idx="0">
                  <c:v>13200</c:v>
                </c:pt>
                <c:pt idx="1">
                  <c:v>13150</c:v>
                </c:pt>
                <c:pt idx="2">
                  <c:v>13100</c:v>
                </c:pt>
                <c:pt idx="3">
                  <c:v>13050</c:v>
                </c:pt>
                <c:pt idx="4">
                  <c:v>13000</c:v>
                </c:pt>
                <c:pt idx="5">
                  <c:v>12950</c:v>
                </c:pt>
                <c:pt idx="6">
                  <c:v>12900</c:v>
                </c:pt>
                <c:pt idx="7">
                  <c:v>12850</c:v>
                </c:pt>
                <c:pt idx="8">
                  <c:v>12800</c:v>
                </c:pt>
                <c:pt idx="9">
                  <c:v>12750</c:v>
                </c:pt>
                <c:pt idx="10">
                  <c:v>12700</c:v>
                </c:pt>
                <c:pt idx="11">
                  <c:v>12650</c:v>
                </c:pt>
                <c:pt idx="12">
                  <c:v>12600</c:v>
                </c:pt>
              </c:numCache>
            </c:numRef>
          </c:xVal>
          <c:yVal>
            <c:numRef>
              <c:f>Sheet1!$F$3:$F$15</c:f>
              <c:numCache>
                <c:formatCode>General</c:formatCode>
                <c:ptCount val="13"/>
                <c:pt idx="0">
                  <c:v>8</c:v>
                </c:pt>
                <c:pt idx="1">
                  <c:v>8</c:v>
                </c:pt>
                <c:pt idx="2">
                  <c:v>8</c:v>
                </c:pt>
                <c:pt idx="3">
                  <c:v>8</c:v>
                </c:pt>
                <c:pt idx="4">
                  <c:v>8</c:v>
                </c:pt>
                <c:pt idx="5">
                  <c:v>8</c:v>
                </c:pt>
                <c:pt idx="6">
                  <c:v>8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D-53C1-4DA7-867F-E6F20D36E5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80351048"/>
        <c:axId val="-2080357832"/>
      </c:scatterChart>
      <c:valAx>
        <c:axId val="-2080351048"/>
        <c:scaling>
          <c:orientation val="minMax"/>
          <c:max val="13300"/>
          <c:min val="12500"/>
        </c:scaling>
        <c:delete val="0"/>
        <c:axPos val="b"/>
        <c:numFmt formatCode="General" sourceLinked="1"/>
        <c:majorTickMark val="out"/>
        <c:minorTickMark val="out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-2080357832"/>
        <c:crossesAt val="-10"/>
        <c:crossBetween val="midCat"/>
        <c:majorUnit val="200"/>
        <c:minorUnit val="50"/>
      </c:valAx>
      <c:valAx>
        <c:axId val="-2080357832"/>
        <c:scaling>
          <c:orientation val="minMax"/>
          <c:max val="9"/>
          <c:min val="0"/>
        </c:scaling>
        <c:delete val="0"/>
        <c:axPos val="r"/>
        <c:title>
          <c:tx>
            <c:rich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b="1" dirty="0"/>
                  <a:t>Ratio:</a:t>
                </a:r>
                <a:r>
                  <a:rPr lang="en-US" b="1" baseline="0" dirty="0"/>
                  <a:t> Clovis to Redstone</a:t>
                </a:r>
                <a:endParaRPr lang="en-US" b="1" dirty="0"/>
              </a:p>
            </c:rich>
          </c:tx>
          <c:layout>
            <c:manualLayout>
              <c:xMode val="edge"/>
              <c:yMode val="edge"/>
              <c:x val="1.7158000177514E-2"/>
              <c:y val="0.271350296089023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out"/>
        <c:tickLblPos val="nextTo"/>
        <c:spPr>
          <a:solidFill>
            <a:srgbClr val="FFFFFF"/>
          </a:solidFill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-2080351048"/>
        <c:crosses val="max"/>
        <c:crossBetween val="midCat"/>
        <c:majorUnit val="1"/>
        <c:minorUnit val="0.5"/>
      </c:valAx>
      <c:sp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0" scaled="1"/>
          <a:tileRect/>
        </a:gradFill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chemeClr val="bg1"/>
    </a:solidFill>
    <a:ln w="3175">
      <a:solidFill>
        <a:srgbClr val="000000"/>
      </a:solidFill>
      <a:prstDash val="solid"/>
    </a:ln>
    <a:effectLst>
      <a:outerShdw blurRad="76200" dist="139700" dir="2700000" algn="tl" rotWithShape="0">
        <a:prstClr val="black">
          <a:alpha val="40000"/>
        </a:prstClr>
      </a:outerShdw>
    </a:effectLst>
  </c:spPr>
  <c:txPr>
    <a:bodyPr/>
    <a:lstStyle/>
    <a:p>
      <a:pPr>
        <a:defRPr sz="105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2">
    <c:autoUpdate val="0"/>
  </c:externalData>
  <c:userShapes r:id="rId3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4448392946245"/>
          <c:y val="0.16007879427442701"/>
          <c:w val="0.83786034473666005"/>
          <c:h val="0.61192347863733598"/>
        </c:manualLayout>
      </c:layout>
      <c:scatterChart>
        <c:scatterStyle val="lineMarker"/>
        <c:varyColors val="0"/>
        <c:ser>
          <c:idx val="2"/>
          <c:order val="2"/>
          <c:tx>
            <c:strRef>
              <c:f>"CLOVIS SITES"</c:f>
            </c:strRef>
          </c:tx>
          <c:spPr>
            <a:ln w="38100">
              <a:solidFill>
                <a:srgbClr val="00B050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xVal>
            <c:numRef>
              <c:f>Sheet1!$B$4:$B$32</c:f>
            </c:numRef>
          </c:xVal>
          <c:yVal>
            <c:numRef>
              <c:f>Sheet1!$C$4:$C$32</c:f>
            </c:numRef>
          </c:yVal>
          <c:smooth val="0"/>
          <c:extLst>
            <c:ext xmlns:c16="http://schemas.microsoft.com/office/drawing/2014/chart" uri="{C3380CC4-5D6E-409C-BE32-E72D297353CC}">
              <c16:uniqueId val="{00000000-7AB9-48AB-8F00-2DBECA148E9F}"/>
            </c:ext>
          </c:extLst>
        </c:ser>
        <c:ser>
          <c:idx val="3"/>
          <c:order val="3"/>
          <c:tx>
            <c:strRef>
              <c:f>"FOLSOM SITES"</c:f>
            </c:strRef>
          </c:tx>
          <c:spPr>
            <a:ln w="38100">
              <a:solidFill>
                <a:srgbClr val="0070C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xVal>
            <c:numRef>
              <c:f>Sheet1!$G$4:$G$38</c:f>
            </c:numRef>
          </c:xVal>
          <c:yVal>
            <c:numRef>
              <c:f>Sheet1!$H$4:$H$38</c:f>
            </c:numRef>
          </c:yVal>
          <c:smooth val="0"/>
          <c:extLst>
            <c:ext xmlns:c16="http://schemas.microsoft.com/office/drawing/2014/chart" uri="{C3380CC4-5D6E-409C-BE32-E72D297353CC}">
              <c16:uniqueId val="{00000001-7AB9-48AB-8F00-2DBECA148E9F}"/>
            </c:ext>
          </c:extLst>
        </c:ser>
        <c:ser>
          <c:idx val="0"/>
          <c:order val="0"/>
          <c:tx>
            <c:v>25 CLOVIS SITES</c:v>
          </c:tx>
          <c:spPr>
            <a:ln w="9525">
              <a:noFill/>
            </a:ln>
            <a:effectLst>
              <a:outerShdw blurRad="50800" dist="50800" dir="2700000" algn="tl" rotWithShape="0">
                <a:prstClr val="black">
                  <a:alpha val="30000"/>
                </a:prstClr>
              </a:outerShdw>
            </a:effectLst>
          </c:spPr>
          <c:marker>
            <c:symbol val="diamond"/>
            <c:size val="1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  <a:effectLst>
                <a:outerShdw blurRad="50800" dist="50800" dir="2700000" algn="tl" rotWithShape="0">
                  <a:prstClr val="black">
                    <a:alpha val="30000"/>
                  </a:prstClr>
                </a:outerShdw>
              </a:effectLst>
            </c:spPr>
          </c:marker>
          <c:xVal>
            <c:numRef>
              <c:f>'[3E-TOTAL Clovis+Folsom RAW DATA 04-dots-TEST.xls]Sheet1'!$B$3:$B$27</c:f>
              <c:numCache>
                <c:formatCode>0</c:formatCode>
                <c:ptCount val="25"/>
                <c:pt idx="0">
                  <c:v>11650</c:v>
                </c:pt>
                <c:pt idx="1">
                  <c:v>11570</c:v>
                </c:pt>
                <c:pt idx="2">
                  <c:v>11350</c:v>
                </c:pt>
                <c:pt idx="3">
                  <c:v>11300</c:v>
                </c:pt>
                <c:pt idx="4">
                  <c:v>11280</c:v>
                </c:pt>
                <c:pt idx="5">
                  <c:v>11140</c:v>
                </c:pt>
                <c:pt idx="6">
                  <c:v>11125</c:v>
                </c:pt>
                <c:pt idx="7">
                  <c:v>11100</c:v>
                </c:pt>
                <c:pt idx="8">
                  <c:v>11040</c:v>
                </c:pt>
                <c:pt idx="9">
                  <c:v>11010</c:v>
                </c:pt>
                <c:pt idx="10">
                  <c:v>10980</c:v>
                </c:pt>
                <c:pt idx="11">
                  <c:v>10980</c:v>
                </c:pt>
                <c:pt idx="12">
                  <c:v>10980</c:v>
                </c:pt>
                <c:pt idx="13">
                  <c:v>10980</c:v>
                </c:pt>
                <c:pt idx="14">
                  <c:v>10960</c:v>
                </c:pt>
                <c:pt idx="15">
                  <c:v>10955</c:v>
                </c:pt>
                <c:pt idx="16">
                  <c:v>10950</c:v>
                </c:pt>
                <c:pt idx="17">
                  <c:v>10940</c:v>
                </c:pt>
                <c:pt idx="18">
                  <c:v>10885</c:v>
                </c:pt>
                <c:pt idx="19">
                  <c:v>10870</c:v>
                </c:pt>
                <c:pt idx="20">
                  <c:v>10870</c:v>
                </c:pt>
                <c:pt idx="21">
                  <c:v>10840</c:v>
                </c:pt>
                <c:pt idx="22">
                  <c:v>10765</c:v>
                </c:pt>
                <c:pt idx="23">
                  <c:v>10435</c:v>
                </c:pt>
                <c:pt idx="24">
                  <c:v>10305</c:v>
                </c:pt>
              </c:numCache>
            </c:numRef>
          </c:xVal>
          <c:yVal>
            <c:numRef>
              <c:f>'[3E-TOTAL Clovis+Folsom RAW DATA 04-dots-TEST.xls]Sheet1'!$C$3:$C$27</c:f>
              <c:numCache>
                <c:formatCode>0</c:formatCode>
                <c:ptCount val="2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 formatCode="General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3</c:v>
                </c:pt>
                <c:pt idx="11">
                  <c:v>8</c:v>
                </c:pt>
                <c:pt idx="12">
                  <c:v>4</c:v>
                </c:pt>
                <c:pt idx="13">
                  <c:v>6</c:v>
                </c:pt>
                <c:pt idx="14">
                  <c:v>7</c:v>
                </c:pt>
                <c:pt idx="15">
                  <c:v>9</c:v>
                </c:pt>
                <c:pt idx="16">
                  <c:v>5</c:v>
                </c:pt>
                <c:pt idx="17">
                  <c:v>1</c:v>
                </c:pt>
                <c:pt idx="18">
                  <c:v>2</c:v>
                </c:pt>
                <c:pt idx="19">
                  <c:v>3</c:v>
                </c:pt>
                <c:pt idx="20">
                  <c:v>4</c:v>
                </c:pt>
                <c:pt idx="21">
                  <c:v>3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7AB9-48AB-8F00-2DBECA148E9F}"/>
            </c:ext>
          </c:extLst>
        </c:ser>
        <c:ser>
          <c:idx val="1"/>
          <c:order val="1"/>
          <c:tx>
            <c:v>20 FOLSOM SITES</c:v>
          </c:tx>
          <c:spPr>
            <a:ln w="28575">
              <a:noFill/>
            </a:ln>
            <a:effectLst>
              <a:outerShdw blurRad="50800" dist="50800" dir="2700000" algn="tl" rotWithShape="0">
                <a:prstClr val="black">
                  <a:alpha val="30000"/>
                </a:prstClr>
              </a:outerShdw>
            </a:effectLst>
          </c:spPr>
          <c:marker>
            <c:symbol val="diamond"/>
            <c:size val="10"/>
            <c:spPr>
              <a:solidFill>
                <a:srgbClr val="0070C0"/>
              </a:solidFill>
              <a:ln>
                <a:solidFill>
                  <a:srgbClr val="0070C0"/>
                </a:solidFill>
              </a:ln>
              <a:effectLst>
                <a:outerShdw blurRad="50800" dist="50800" dir="2700000" algn="tl" rotWithShape="0">
                  <a:prstClr val="black">
                    <a:alpha val="30000"/>
                  </a:prstClr>
                </a:outerShdw>
              </a:effectLst>
            </c:spPr>
          </c:marker>
          <c:xVal>
            <c:numRef>
              <c:f>'[3E-TOTAL Clovis+Folsom RAW DATA 04-dots-TEST.xls]Sheet1'!$B$35:$B$54</c:f>
              <c:numCache>
                <c:formatCode>0</c:formatCode>
                <c:ptCount val="20"/>
                <c:pt idx="0">
                  <c:v>10980</c:v>
                </c:pt>
                <c:pt idx="1">
                  <c:v>10975</c:v>
                </c:pt>
                <c:pt idx="2">
                  <c:v>10890</c:v>
                </c:pt>
                <c:pt idx="3">
                  <c:v>10820</c:v>
                </c:pt>
                <c:pt idx="4">
                  <c:v>10820</c:v>
                </c:pt>
                <c:pt idx="5">
                  <c:v>10690</c:v>
                </c:pt>
                <c:pt idx="6">
                  <c:v>10660</c:v>
                </c:pt>
                <c:pt idx="7">
                  <c:v>10640</c:v>
                </c:pt>
                <c:pt idx="8">
                  <c:v>10630</c:v>
                </c:pt>
                <c:pt idx="9">
                  <c:v>10540</c:v>
                </c:pt>
                <c:pt idx="10">
                  <c:v>10400</c:v>
                </c:pt>
                <c:pt idx="11">
                  <c:v>10390</c:v>
                </c:pt>
                <c:pt idx="12">
                  <c:v>10290</c:v>
                </c:pt>
                <c:pt idx="13">
                  <c:v>10260</c:v>
                </c:pt>
                <c:pt idx="14">
                  <c:v>10080</c:v>
                </c:pt>
                <c:pt idx="15">
                  <c:v>9975</c:v>
                </c:pt>
                <c:pt idx="16">
                  <c:v>9975</c:v>
                </c:pt>
                <c:pt idx="17">
                  <c:v>9938</c:v>
                </c:pt>
                <c:pt idx="18">
                  <c:v>9938</c:v>
                </c:pt>
                <c:pt idx="19">
                  <c:v>9910</c:v>
                </c:pt>
              </c:numCache>
            </c:numRef>
          </c:xVal>
          <c:yVal>
            <c:numRef>
              <c:f>'[3E-TOTAL Clovis+Folsom RAW DATA 04-dots-TEST.xls]Sheet1'!$C$35:$C$54</c:f>
              <c:numCache>
                <c:formatCode>0</c:formatCode>
                <c:ptCount val="20"/>
                <c:pt idx="0">
                  <c:v>1</c:v>
                </c:pt>
                <c:pt idx="1">
                  <c:v>2</c:v>
                </c:pt>
                <c:pt idx="2" formatCode="General">
                  <c:v>1</c:v>
                </c:pt>
                <c:pt idx="3" formatCode="General">
                  <c:v>1</c:v>
                </c:pt>
                <c:pt idx="4" formatCode="General">
                  <c:v>2</c:v>
                </c:pt>
                <c:pt idx="5" formatCode="General">
                  <c:v>1</c:v>
                </c:pt>
                <c:pt idx="6" formatCode="General">
                  <c:v>2</c:v>
                </c:pt>
                <c:pt idx="7" formatCode="General">
                  <c:v>1</c:v>
                </c:pt>
                <c:pt idx="8" formatCode="General">
                  <c:v>2</c:v>
                </c:pt>
                <c:pt idx="9" formatCode="General">
                  <c:v>1</c:v>
                </c:pt>
                <c:pt idx="10" formatCode="General">
                  <c:v>2</c:v>
                </c:pt>
                <c:pt idx="11" formatCode="General">
                  <c:v>1</c:v>
                </c:pt>
                <c:pt idx="12" formatCode="General">
                  <c:v>1</c:v>
                </c:pt>
                <c:pt idx="13" formatCode="General">
                  <c:v>2</c:v>
                </c:pt>
                <c:pt idx="14" formatCode="General">
                  <c:v>1</c:v>
                </c:pt>
                <c:pt idx="15" formatCode="General">
                  <c:v>1</c:v>
                </c:pt>
                <c:pt idx="16" formatCode="General">
                  <c:v>2</c:v>
                </c:pt>
                <c:pt idx="17" formatCode="General">
                  <c:v>1</c:v>
                </c:pt>
                <c:pt idx="18" formatCode="General">
                  <c:v>2</c:v>
                </c:pt>
                <c:pt idx="19" formatCode="General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7AB9-48AB-8F00-2DBECA148E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46329960"/>
        <c:axId val="2146320040"/>
      </c:scatterChart>
      <c:valAx>
        <c:axId val="2146329960"/>
        <c:scaling>
          <c:orientation val="minMax"/>
          <c:max val="11700"/>
          <c:min val="9800"/>
        </c:scaling>
        <c:delete val="0"/>
        <c:axPos val="b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 b="1" i="0" u="none" strike="noStrike" baseline="0" dirty="0">
                    <a:latin typeface="Arial" pitchFamily="34" charset="0"/>
                    <a:cs typeface="Arial" pitchFamily="34" charset="0"/>
                  </a:rPr>
                  <a:t>Radiocarbon Years BP</a:t>
                </a:r>
                <a:endParaRPr lang="en-US" sz="1400" dirty="0">
                  <a:latin typeface="Arial" pitchFamily="34" charset="0"/>
                  <a:cs typeface="Arial" pitchFamily="34" charset="0"/>
                </a:endParaRPr>
              </a:p>
            </c:rich>
          </c:tx>
          <c:layout>
            <c:manualLayout>
              <c:xMode val="edge"/>
              <c:yMode val="edge"/>
              <c:x val="0.39172400524511303"/>
              <c:y val="0.880540736531645"/>
            </c:manualLayout>
          </c:layout>
          <c:overlay val="0"/>
        </c:title>
        <c:numFmt formatCode="0" sourceLinked="1"/>
        <c:majorTickMark val="out"/>
        <c:minorTickMark val="out"/>
        <c:tickLblPos val="nextTo"/>
        <c:txPr>
          <a:bodyPr rot="-5400000" vert="horz"/>
          <a:lstStyle/>
          <a:p>
            <a:pPr>
              <a:defRPr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2146320040"/>
        <c:crosses val="autoZero"/>
        <c:crossBetween val="midCat"/>
        <c:majorUnit val="100"/>
        <c:minorUnit val="50"/>
      </c:valAx>
      <c:valAx>
        <c:axId val="2146320040"/>
        <c:scaling>
          <c:orientation val="minMax"/>
          <c:max val="11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200">
                    <a:latin typeface="Arial" pitchFamily="34" charset="0"/>
                    <a:cs typeface="Arial" pitchFamily="34" charset="0"/>
                  </a:defRPr>
                </a:pPr>
                <a:r>
                  <a:rPr lang="en-US" sz="1200" dirty="0">
                    <a:latin typeface="Arial" pitchFamily="34" charset="0"/>
                    <a:cs typeface="Arial" pitchFamily="34" charset="0"/>
                  </a:rPr>
                  <a:t># of</a:t>
                </a:r>
                <a:r>
                  <a:rPr lang="en-US" sz="1200" baseline="0" dirty="0">
                    <a:latin typeface="Arial" pitchFamily="34" charset="0"/>
                    <a:cs typeface="Arial" pitchFamily="34" charset="0"/>
                  </a:rPr>
                  <a:t> Sites per 50 yrs</a:t>
                </a:r>
                <a:endParaRPr lang="en-US" sz="1200" dirty="0">
                  <a:latin typeface="Arial" pitchFamily="34" charset="0"/>
                  <a:cs typeface="Arial" pitchFamily="34" charset="0"/>
                </a:endParaRPr>
              </a:p>
            </c:rich>
          </c:tx>
          <c:layout>
            <c:manualLayout>
              <c:xMode val="edge"/>
              <c:yMode val="edge"/>
              <c:x val="3.3369113250333697E-2"/>
              <c:y val="0.157112752658495"/>
            </c:manualLayout>
          </c:layout>
          <c:overlay val="0"/>
        </c:title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2146329960"/>
        <c:crosses val="autoZero"/>
        <c:crossBetween val="midCat"/>
        <c:majorUnit val="1"/>
      </c:valAx>
      <c:spPr>
        <a:solidFill>
          <a:srgbClr val="FFFFCC"/>
        </a:solidFill>
        <a:ln>
          <a:solidFill>
            <a:schemeClr val="tx1">
              <a:lumMod val="50000"/>
              <a:lumOff val="50000"/>
            </a:schemeClr>
          </a:solidFill>
        </a:ln>
      </c:spPr>
    </c:plotArea>
    <c:plotVisOnly val="1"/>
    <c:dispBlanksAs val="gap"/>
    <c:showDLblsOverMax val="0"/>
  </c:chart>
  <c:spPr>
    <a:solidFill>
      <a:schemeClr val="bg1"/>
    </a:solidFill>
    <a:effectLst>
      <a:outerShdw blurRad="139700" dist="254000" dir="2700000" algn="tl" rotWithShape="0">
        <a:prstClr val="black">
          <a:alpha val="30000"/>
        </a:prstClr>
      </a:outerShdw>
    </a:effectLst>
  </c:spPr>
  <c:externalData r:id="rId2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0.4522</cdr:x>
      <cdr:y>0.16667</cdr:y>
    </cdr:from>
    <cdr:to>
      <cdr:x>0.61312</cdr:x>
      <cdr:y>0.21876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590800" y="838200"/>
          <a:ext cx="921957" cy="2619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13/15</a:t>
          </a:r>
        </a:p>
      </cdr:txBody>
    </cdr:sp>
  </cdr:relSizeAnchor>
  <cdr:relSizeAnchor xmlns:cdr="http://schemas.openxmlformats.org/drawingml/2006/chartDrawing">
    <cdr:from>
      <cdr:x>0.4522</cdr:x>
      <cdr:y>0.27273</cdr:y>
    </cdr:from>
    <cdr:to>
      <cdr:x>0.61312</cdr:x>
      <cdr:y>0.32727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590800" y="1371600"/>
          <a:ext cx="921957" cy="2743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9144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20/20</a:t>
          </a:r>
        </a:p>
      </cdr:txBody>
    </cdr:sp>
  </cdr:relSizeAnchor>
  <cdr:relSizeAnchor xmlns:cdr="http://schemas.openxmlformats.org/drawingml/2006/chartDrawing">
    <cdr:from>
      <cdr:x>0.4522</cdr:x>
      <cdr:y>0.36364</cdr:y>
    </cdr:from>
    <cdr:to>
      <cdr:x>0.61312</cdr:x>
      <cdr:y>0.41573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590800" y="1828800"/>
          <a:ext cx="921957" cy="2619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10/13</a:t>
          </a:r>
        </a:p>
      </cdr:txBody>
    </cdr:sp>
  </cdr:relSizeAnchor>
  <cdr:relSizeAnchor xmlns:cdr="http://schemas.openxmlformats.org/drawingml/2006/chartDrawing">
    <cdr:from>
      <cdr:x>0.4522</cdr:x>
      <cdr:y>0.45455</cdr:y>
    </cdr:from>
    <cdr:to>
      <cdr:x>0.61312</cdr:x>
      <cdr:y>0.5303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2590800" y="2286000"/>
          <a:ext cx="921957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118872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18/22</a:t>
          </a:r>
        </a:p>
      </cdr:txBody>
    </cdr:sp>
  </cdr:relSizeAnchor>
  <cdr:relSizeAnchor xmlns:cdr="http://schemas.openxmlformats.org/drawingml/2006/chartDrawing">
    <cdr:from>
      <cdr:x>0.4522</cdr:x>
      <cdr:y>0.56452</cdr:y>
    </cdr:from>
    <cdr:to>
      <cdr:x>0.61335</cdr:x>
      <cdr:y>0.6166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2590800" y="2667000"/>
          <a:ext cx="923275" cy="2460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400" b="1" dirty="0">
              <a:solidFill>
                <a:sysClr val="window" lastClr="FFFFFF"/>
              </a:solidFill>
              <a:latin typeface="Arial" pitchFamily="34" charset="0"/>
              <a:cs typeface="Arial" pitchFamily="34" charset="0"/>
            </a:rPr>
            <a:t>24/24</a:t>
          </a:r>
        </a:p>
      </cdr:txBody>
    </cdr:sp>
  </cdr:relSizeAnchor>
  <cdr:relSizeAnchor xmlns:cdr="http://schemas.openxmlformats.org/drawingml/2006/chartDrawing">
    <cdr:from>
      <cdr:x>0.42222</cdr:x>
      <cdr:y>0.64384</cdr:y>
    </cdr:from>
    <cdr:to>
      <cdr:x>0.56667</cdr:x>
      <cdr:y>0.72603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2895600" y="3581400"/>
          <a:ext cx="990599" cy="4572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4572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8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 </a:t>
          </a:r>
        </a:p>
        <a:p xmlns:a="http://schemas.openxmlformats.org/drawingml/2006/main">
          <a:pPr algn="ctr"/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14/14</a:t>
          </a:r>
        </a:p>
        <a:p xmlns:a="http://schemas.openxmlformats.org/drawingml/2006/main">
          <a:pPr algn="ctr"/>
          <a:endParaRPr lang="en-US" sz="14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0.4522</cdr:x>
      <cdr:y>0.75758</cdr:y>
    </cdr:from>
    <cdr:to>
      <cdr:x>0.61335</cdr:x>
      <cdr:y>0.80966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2590800" y="3810000"/>
          <a:ext cx="923275" cy="2619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100584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4/4</a:t>
          </a:r>
        </a:p>
      </cdr:txBody>
    </cdr:sp>
  </cdr:relSizeAnchor>
  <cdr:relSizeAnchor xmlns:cdr="http://schemas.openxmlformats.org/drawingml/2006/chartDrawing">
    <cdr:from>
      <cdr:x>0.4522</cdr:x>
      <cdr:y>0.86364</cdr:y>
    </cdr:from>
    <cdr:to>
      <cdr:x>0.61335</cdr:x>
      <cdr:y>0.91573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2935379" y="4804064"/>
          <a:ext cx="1046071" cy="2897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54864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22/24</a:t>
          </a:r>
        </a:p>
      </cdr:txBody>
    </cdr:sp>
  </cdr:relSizeAnchor>
  <cdr:relSizeAnchor xmlns:cdr="http://schemas.openxmlformats.org/drawingml/2006/chartDrawing">
    <cdr:from>
      <cdr:x>0.01174</cdr:x>
      <cdr:y>0</cdr:y>
    </cdr:from>
    <cdr:to>
      <cdr:x>0.98606</cdr:x>
      <cdr:y>0.06849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76200" y="0"/>
          <a:ext cx="6324600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en-US" sz="2000" b="1" dirty="0">
              <a:solidFill>
                <a:srgbClr val="0070C0"/>
              </a:solidFill>
              <a:latin typeface="Arial" pitchFamily="34" charset="0"/>
              <a:cs typeface="Arial" pitchFamily="34" charset="0"/>
            </a:rPr>
            <a:t>Extraterrestrial Markers in the YDB Layer (26 sites)</a:t>
          </a:r>
        </a:p>
      </cdr:txBody>
    </cdr:sp>
  </cdr:relSizeAnchor>
  <cdr:relSizeAnchor xmlns:cdr="http://schemas.openxmlformats.org/drawingml/2006/chartDrawing">
    <cdr:from>
      <cdr:x>0.02348</cdr:x>
      <cdr:y>0.06849</cdr:y>
    </cdr:from>
    <cdr:to>
      <cdr:x>0.96728</cdr:x>
      <cdr:y>0.06878</cdr:y>
    </cdr:to>
    <cdr:sp macro="" textlink="">
      <cdr:nvSpPr>
        <cdr:cNvPr id="16" name="Straight Connector 15"/>
        <cdr:cNvSpPr/>
      </cdr:nvSpPr>
      <cdr:spPr>
        <a:xfrm xmlns:a="http://schemas.openxmlformats.org/drawingml/2006/main">
          <a:off x="152400" y="381000"/>
          <a:ext cx="6126480" cy="1588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rgbClr val="0070C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n-US" dirty="0"/>
        </a:p>
      </cdr:txBody>
    </cdr:sp>
  </cdr:relSizeAnchor>
  <cdr:relSizeAnchor xmlns:cdr="http://schemas.openxmlformats.org/drawingml/2006/chartDrawing">
    <cdr:from>
      <cdr:x>0.4522</cdr:x>
      <cdr:y>0.16667</cdr:y>
    </cdr:from>
    <cdr:to>
      <cdr:x>0.61312</cdr:x>
      <cdr:y>0.21876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2590800" y="838200"/>
          <a:ext cx="921957" cy="2619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13/15</a:t>
          </a:r>
        </a:p>
      </cdr:txBody>
    </cdr:sp>
  </cdr:relSizeAnchor>
  <cdr:relSizeAnchor xmlns:cdr="http://schemas.openxmlformats.org/drawingml/2006/chartDrawing">
    <cdr:from>
      <cdr:x>0.4522</cdr:x>
      <cdr:y>0.27273</cdr:y>
    </cdr:from>
    <cdr:to>
      <cdr:x>0.61312</cdr:x>
      <cdr:y>0.32727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2590800" y="1371600"/>
          <a:ext cx="921957" cy="2743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9144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20/20</a:t>
          </a:r>
        </a:p>
      </cdr:txBody>
    </cdr:sp>
  </cdr:relSizeAnchor>
  <cdr:relSizeAnchor xmlns:cdr="http://schemas.openxmlformats.org/drawingml/2006/chartDrawing">
    <cdr:from>
      <cdr:x>0.4522</cdr:x>
      <cdr:y>0.36364</cdr:y>
    </cdr:from>
    <cdr:to>
      <cdr:x>0.61312</cdr:x>
      <cdr:y>0.41573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2590800" y="1828800"/>
          <a:ext cx="921957" cy="2619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10/13</a:t>
          </a:r>
        </a:p>
      </cdr:txBody>
    </cdr:sp>
  </cdr:relSizeAnchor>
  <cdr:relSizeAnchor xmlns:cdr="http://schemas.openxmlformats.org/drawingml/2006/chartDrawing">
    <cdr:from>
      <cdr:x>0.4522</cdr:x>
      <cdr:y>0.45455</cdr:y>
    </cdr:from>
    <cdr:to>
      <cdr:x>0.61312</cdr:x>
      <cdr:y>0.5303</cdr:y>
    </cdr:to>
    <cdr:sp macro="" textlink="">
      <cdr:nvSpPr>
        <cdr:cNvPr id="13" name="TextBox 1"/>
        <cdr:cNvSpPr txBox="1"/>
      </cdr:nvSpPr>
      <cdr:spPr>
        <a:xfrm xmlns:a="http://schemas.openxmlformats.org/drawingml/2006/main">
          <a:off x="2590800" y="2286000"/>
          <a:ext cx="921957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118872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18/22</a:t>
          </a:r>
        </a:p>
      </cdr:txBody>
    </cdr:sp>
  </cdr:relSizeAnchor>
  <cdr:relSizeAnchor xmlns:cdr="http://schemas.openxmlformats.org/drawingml/2006/chartDrawing">
    <cdr:from>
      <cdr:x>0.4522</cdr:x>
      <cdr:y>0.56452</cdr:y>
    </cdr:from>
    <cdr:to>
      <cdr:x>0.61335</cdr:x>
      <cdr:y>0.6166</cdr:y>
    </cdr:to>
    <cdr:sp macro="" textlink="">
      <cdr:nvSpPr>
        <cdr:cNvPr id="15" name="TextBox 1"/>
        <cdr:cNvSpPr txBox="1"/>
      </cdr:nvSpPr>
      <cdr:spPr>
        <a:xfrm xmlns:a="http://schemas.openxmlformats.org/drawingml/2006/main">
          <a:off x="2590800" y="2667000"/>
          <a:ext cx="923275" cy="2460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400" b="1" dirty="0">
              <a:solidFill>
                <a:sysClr val="window" lastClr="FFFFFF"/>
              </a:solidFill>
              <a:latin typeface="Arial" pitchFamily="34" charset="0"/>
              <a:cs typeface="Arial" pitchFamily="34" charset="0"/>
            </a:rPr>
            <a:t>24/24</a:t>
          </a:r>
        </a:p>
      </cdr:txBody>
    </cdr:sp>
  </cdr:relSizeAnchor>
  <cdr:relSizeAnchor xmlns:cdr="http://schemas.openxmlformats.org/drawingml/2006/chartDrawing">
    <cdr:from>
      <cdr:x>0.4522</cdr:x>
      <cdr:y>0.66667</cdr:y>
    </cdr:from>
    <cdr:to>
      <cdr:x>0.61335</cdr:x>
      <cdr:y>0.71875</cdr:y>
    </cdr:to>
    <cdr:sp macro="" textlink="">
      <cdr:nvSpPr>
        <cdr:cNvPr id="17" name="TextBox 1"/>
        <cdr:cNvSpPr txBox="1"/>
      </cdr:nvSpPr>
      <cdr:spPr>
        <a:xfrm xmlns:a="http://schemas.openxmlformats.org/drawingml/2006/main">
          <a:off x="2935379" y="3708400"/>
          <a:ext cx="1046071" cy="2896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4572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</a:t>
          </a:r>
        </a:p>
      </cdr:txBody>
    </cdr:sp>
  </cdr:relSizeAnchor>
  <cdr:relSizeAnchor xmlns:cdr="http://schemas.openxmlformats.org/drawingml/2006/chartDrawing">
    <cdr:from>
      <cdr:x>0.4522</cdr:x>
      <cdr:y>0.75758</cdr:y>
    </cdr:from>
    <cdr:to>
      <cdr:x>0.61335</cdr:x>
      <cdr:y>0.80966</cdr:y>
    </cdr:to>
    <cdr:sp macro="" textlink="">
      <cdr:nvSpPr>
        <cdr:cNvPr id="18" name="TextBox 1"/>
        <cdr:cNvSpPr txBox="1"/>
      </cdr:nvSpPr>
      <cdr:spPr>
        <a:xfrm xmlns:a="http://schemas.openxmlformats.org/drawingml/2006/main">
          <a:off x="2590800" y="3810000"/>
          <a:ext cx="923275" cy="2619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100584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4/4</a:t>
          </a:r>
        </a:p>
      </cdr:txBody>
    </cdr:sp>
  </cdr:relSizeAnchor>
  <cdr:relSizeAnchor xmlns:cdr="http://schemas.openxmlformats.org/drawingml/2006/chartDrawing">
    <cdr:from>
      <cdr:x>0.4522</cdr:x>
      <cdr:y>0.86364</cdr:y>
    </cdr:from>
    <cdr:to>
      <cdr:x>0.61335</cdr:x>
      <cdr:y>0.91573</cdr:y>
    </cdr:to>
    <cdr:sp macro="" textlink="">
      <cdr:nvSpPr>
        <cdr:cNvPr id="19" name="TextBox 1"/>
        <cdr:cNvSpPr txBox="1"/>
      </cdr:nvSpPr>
      <cdr:spPr>
        <a:xfrm xmlns:a="http://schemas.openxmlformats.org/drawingml/2006/main">
          <a:off x="2935379" y="4804064"/>
          <a:ext cx="1046071" cy="2897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54864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22/24</a:t>
          </a:r>
        </a:p>
      </cdr:txBody>
    </cdr:sp>
  </cdr:relSizeAnchor>
  <cdr:relSizeAnchor xmlns:cdr="http://schemas.openxmlformats.org/drawingml/2006/chartDrawing">
    <cdr:from>
      <cdr:x>0.01174</cdr:x>
      <cdr:y>0</cdr:y>
    </cdr:from>
    <cdr:to>
      <cdr:x>0.98606</cdr:x>
      <cdr:y>0.06849</cdr:y>
    </cdr:to>
    <cdr:sp macro="" textlink="">
      <cdr:nvSpPr>
        <cdr:cNvPr id="20" name="TextBox 13"/>
        <cdr:cNvSpPr txBox="1"/>
      </cdr:nvSpPr>
      <cdr:spPr>
        <a:xfrm xmlns:a="http://schemas.openxmlformats.org/drawingml/2006/main">
          <a:off x="80513" y="0"/>
          <a:ext cx="6681886" cy="38098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en-US" sz="2000" b="1" dirty="0">
              <a:gradFill flip="none" rotWithShape="1">
                <a:gsLst>
                  <a:gs pos="0">
                    <a:schemeClr val="accent1">
                      <a:shade val="30000"/>
                      <a:satMod val="115000"/>
                    </a:schemeClr>
                  </a:gs>
                  <a:gs pos="50000">
                    <a:schemeClr val="accent1">
                      <a:shade val="67500"/>
                      <a:satMod val="115000"/>
                    </a:schemeClr>
                  </a:gs>
                  <a:gs pos="100000">
                    <a:schemeClr val="accent1">
                      <a:shade val="100000"/>
                      <a:satMod val="115000"/>
                    </a:schemeClr>
                  </a:gs>
                </a:gsLst>
                <a:lin ang="5400000" scaled="1"/>
                <a:tileRect/>
              </a:gradFill>
              <a:latin typeface="Arial" pitchFamily="34" charset="0"/>
              <a:cs typeface="Arial" pitchFamily="34" charset="0"/>
            </a:rPr>
            <a:t>Extraterrestrial Markers in the YDB Layer (26 sites)</a:t>
          </a:r>
        </a:p>
      </cdr:txBody>
    </cdr:sp>
  </cdr:relSizeAnchor>
  <cdr:relSizeAnchor xmlns:cdr="http://schemas.openxmlformats.org/drawingml/2006/chartDrawing">
    <cdr:from>
      <cdr:x>0.02348</cdr:x>
      <cdr:y>0.06849</cdr:y>
    </cdr:from>
    <cdr:to>
      <cdr:x>0.96728</cdr:x>
      <cdr:y>0.06878</cdr:y>
    </cdr:to>
    <cdr:sp macro="" textlink="">
      <cdr:nvSpPr>
        <cdr:cNvPr id="21" name="Straight Connector 15"/>
        <cdr:cNvSpPr/>
      </cdr:nvSpPr>
      <cdr:spPr>
        <a:xfrm xmlns:a="http://schemas.openxmlformats.org/drawingml/2006/main">
          <a:off x="152400" y="381000"/>
          <a:ext cx="6126480" cy="1588"/>
        </a:xfrm>
        <a:prstGeom xmlns:a="http://schemas.openxmlformats.org/drawingml/2006/main" prst="line">
          <a:avLst/>
        </a:prstGeom>
        <a:ln xmlns:a="http://schemas.openxmlformats.org/drawingml/2006/main" w="26670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n-US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0.4522</cdr:x>
      <cdr:y>0.16667</cdr:y>
    </cdr:from>
    <cdr:to>
      <cdr:x>0.61312</cdr:x>
      <cdr:y>0.21876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590800" y="838200"/>
          <a:ext cx="921957" cy="2619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13/15</a:t>
          </a:r>
        </a:p>
      </cdr:txBody>
    </cdr:sp>
  </cdr:relSizeAnchor>
  <cdr:relSizeAnchor xmlns:cdr="http://schemas.openxmlformats.org/drawingml/2006/chartDrawing">
    <cdr:from>
      <cdr:x>0.4522</cdr:x>
      <cdr:y>0.27273</cdr:y>
    </cdr:from>
    <cdr:to>
      <cdr:x>0.61312</cdr:x>
      <cdr:y>0.32727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590800" y="1371600"/>
          <a:ext cx="921957" cy="2743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9144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20/20</a:t>
          </a:r>
        </a:p>
      </cdr:txBody>
    </cdr:sp>
  </cdr:relSizeAnchor>
  <cdr:relSizeAnchor xmlns:cdr="http://schemas.openxmlformats.org/drawingml/2006/chartDrawing">
    <cdr:from>
      <cdr:x>0.4522</cdr:x>
      <cdr:y>0.36364</cdr:y>
    </cdr:from>
    <cdr:to>
      <cdr:x>0.61312</cdr:x>
      <cdr:y>0.41573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590800" y="1828800"/>
          <a:ext cx="921957" cy="2619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10/13</a:t>
          </a:r>
        </a:p>
      </cdr:txBody>
    </cdr:sp>
  </cdr:relSizeAnchor>
  <cdr:relSizeAnchor xmlns:cdr="http://schemas.openxmlformats.org/drawingml/2006/chartDrawing">
    <cdr:from>
      <cdr:x>0.4522</cdr:x>
      <cdr:y>0.45455</cdr:y>
    </cdr:from>
    <cdr:to>
      <cdr:x>0.61312</cdr:x>
      <cdr:y>0.5303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2590800" y="2286000"/>
          <a:ext cx="921957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118872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18/22</a:t>
          </a:r>
        </a:p>
      </cdr:txBody>
    </cdr:sp>
  </cdr:relSizeAnchor>
  <cdr:relSizeAnchor xmlns:cdr="http://schemas.openxmlformats.org/drawingml/2006/chartDrawing">
    <cdr:from>
      <cdr:x>0.4522</cdr:x>
      <cdr:y>0.56452</cdr:y>
    </cdr:from>
    <cdr:to>
      <cdr:x>0.61335</cdr:x>
      <cdr:y>0.6166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2590800" y="2667000"/>
          <a:ext cx="923275" cy="2460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400" b="1" dirty="0">
              <a:solidFill>
                <a:sysClr val="window" lastClr="FFFFFF"/>
              </a:solidFill>
              <a:latin typeface="Arial" pitchFamily="34" charset="0"/>
              <a:cs typeface="Arial" pitchFamily="34" charset="0"/>
            </a:rPr>
            <a:t>24/24</a:t>
          </a:r>
        </a:p>
      </cdr:txBody>
    </cdr:sp>
  </cdr:relSizeAnchor>
  <cdr:relSizeAnchor xmlns:cdr="http://schemas.openxmlformats.org/drawingml/2006/chartDrawing">
    <cdr:from>
      <cdr:x>0.42222</cdr:x>
      <cdr:y>0.64384</cdr:y>
    </cdr:from>
    <cdr:to>
      <cdr:x>0.56667</cdr:x>
      <cdr:y>0.72603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2895600" y="3581400"/>
          <a:ext cx="990599" cy="4572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4572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8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 </a:t>
          </a:r>
        </a:p>
        <a:p xmlns:a="http://schemas.openxmlformats.org/drawingml/2006/main">
          <a:pPr algn="ctr"/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14/14</a:t>
          </a:r>
        </a:p>
        <a:p xmlns:a="http://schemas.openxmlformats.org/drawingml/2006/main">
          <a:pPr algn="ctr"/>
          <a:endParaRPr lang="en-US" sz="14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0.4522</cdr:x>
      <cdr:y>0.75758</cdr:y>
    </cdr:from>
    <cdr:to>
      <cdr:x>0.61335</cdr:x>
      <cdr:y>0.80966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2590800" y="3810000"/>
          <a:ext cx="923275" cy="2619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100584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4/4</a:t>
          </a:r>
        </a:p>
      </cdr:txBody>
    </cdr:sp>
  </cdr:relSizeAnchor>
  <cdr:relSizeAnchor xmlns:cdr="http://schemas.openxmlformats.org/drawingml/2006/chartDrawing">
    <cdr:from>
      <cdr:x>0.4522</cdr:x>
      <cdr:y>0.86364</cdr:y>
    </cdr:from>
    <cdr:to>
      <cdr:x>0.61335</cdr:x>
      <cdr:y>0.91573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2935379" y="4804064"/>
          <a:ext cx="1046071" cy="2897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54864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22/24</a:t>
          </a:r>
        </a:p>
      </cdr:txBody>
    </cdr:sp>
  </cdr:relSizeAnchor>
  <cdr:relSizeAnchor xmlns:cdr="http://schemas.openxmlformats.org/drawingml/2006/chartDrawing">
    <cdr:from>
      <cdr:x>0.01174</cdr:x>
      <cdr:y>0</cdr:y>
    </cdr:from>
    <cdr:to>
      <cdr:x>0.98606</cdr:x>
      <cdr:y>0.06849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76200" y="0"/>
          <a:ext cx="6324600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en-US" sz="2000" b="1" dirty="0">
              <a:solidFill>
                <a:srgbClr val="0070C0"/>
              </a:solidFill>
              <a:latin typeface="Arial" pitchFamily="34" charset="0"/>
              <a:cs typeface="Arial" pitchFamily="34" charset="0"/>
            </a:rPr>
            <a:t>Extraterrestrial Markers in the YDB Layer (26 sites)</a:t>
          </a:r>
        </a:p>
      </cdr:txBody>
    </cdr:sp>
  </cdr:relSizeAnchor>
  <cdr:relSizeAnchor xmlns:cdr="http://schemas.openxmlformats.org/drawingml/2006/chartDrawing">
    <cdr:from>
      <cdr:x>0.02348</cdr:x>
      <cdr:y>0.06849</cdr:y>
    </cdr:from>
    <cdr:to>
      <cdr:x>0.96728</cdr:x>
      <cdr:y>0.06878</cdr:y>
    </cdr:to>
    <cdr:sp macro="" textlink="">
      <cdr:nvSpPr>
        <cdr:cNvPr id="16" name="Straight Connector 15"/>
        <cdr:cNvSpPr/>
      </cdr:nvSpPr>
      <cdr:spPr>
        <a:xfrm xmlns:a="http://schemas.openxmlformats.org/drawingml/2006/main">
          <a:off x="152400" y="381000"/>
          <a:ext cx="6126480" cy="1588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rgbClr val="0070C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n-US" dirty="0"/>
        </a:p>
      </cdr:txBody>
    </cdr:sp>
  </cdr:relSizeAnchor>
  <cdr:relSizeAnchor xmlns:cdr="http://schemas.openxmlformats.org/drawingml/2006/chartDrawing">
    <cdr:from>
      <cdr:x>0.4522</cdr:x>
      <cdr:y>0.16667</cdr:y>
    </cdr:from>
    <cdr:to>
      <cdr:x>0.61312</cdr:x>
      <cdr:y>0.21876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2590800" y="838200"/>
          <a:ext cx="921957" cy="2619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13/15</a:t>
          </a:r>
        </a:p>
      </cdr:txBody>
    </cdr:sp>
  </cdr:relSizeAnchor>
  <cdr:relSizeAnchor xmlns:cdr="http://schemas.openxmlformats.org/drawingml/2006/chartDrawing">
    <cdr:from>
      <cdr:x>0.4522</cdr:x>
      <cdr:y>0.27273</cdr:y>
    </cdr:from>
    <cdr:to>
      <cdr:x>0.61312</cdr:x>
      <cdr:y>0.32727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2590800" y="1371600"/>
          <a:ext cx="921957" cy="2743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9144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20/20</a:t>
          </a:r>
        </a:p>
      </cdr:txBody>
    </cdr:sp>
  </cdr:relSizeAnchor>
  <cdr:relSizeAnchor xmlns:cdr="http://schemas.openxmlformats.org/drawingml/2006/chartDrawing">
    <cdr:from>
      <cdr:x>0.4522</cdr:x>
      <cdr:y>0.36364</cdr:y>
    </cdr:from>
    <cdr:to>
      <cdr:x>0.61312</cdr:x>
      <cdr:y>0.41573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2590800" y="1828800"/>
          <a:ext cx="921957" cy="2619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10/13</a:t>
          </a:r>
        </a:p>
      </cdr:txBody>
    </cdr:sp>
  </cdr:relSizeAnchor>
  <cdr:relSizeAnchor xmlns:cdr="http://schemas.openxmlformats.org/drawingml/2006/chartDrawing">
    <cdr:from>
      <cdr:x>0.4522</cdr:x>
      <cdr:y>0.45455</cdr:y>
    </cdr:from>
    <cdr:to>
      <cdr:x>0.61312</cdr:x>
      <cdr:y>0.5303</cdr:y>
    </cdr:to>
    <cdr:sp macro="" textlink="">
      <cdr:nvSpPr>
        <cdr:cNvPr id="13" name="TextBox 1"/>
        <cdr:cNvSpPr txBox="1"/>
      </cdr:nvSpPr>
      <cdr:spPr>
        <a:xfrm xmlns:a="http://schemas.openxmlformats.org/drawingml/2006/main">
          <a:off x="2590800" y="2286000"/>
          <a:ext cx="921957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118872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18/22</a:t>
          </a:r>
        </a:p>
      </cdr:txBody>
    </cdr:sp>
  </cdr:relSizeAnchor>
  <cdr:relSizeAnchor xmlns:cdr="http://schemas.openxmlformats.org/drawingml/2006/chartDrawing">
    <cdr:from>
      <cdr:x>0.4522</cdr:x>
      <cdr:y>0.56452</cdr:y>
    </cdr:from>
    <cdr:to>
      <cdr:x>0.61335</cdr:x>
      <cdr:y>0.6166</cdr:y>
    </cdr:to>
    <cdr:sp macro="" textlink="">
      <cdr:nvSpPr>
        <cdr:cNvPr id="15" name="TextBox 1"/>
        <cdr:cNvSpPr txBox="1"/>
      </cdr:nvSpPr>
      <cdr:spPr>
        <a:xfrm xmlns:a="http://schemas.openxmlformats.org/drawingml/2006/main">
          <a:off x="2590800" y="2667000"/>
          <a:ext cx="923275" cy="2460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400" b="1" dirty="0">
              <a:solidFill>
                <a:sysClr val="window" lastClr="FFFFFF"/>
              </a:solidFill>
              <a:latin typeface="Arial" pitchFamily="34" charset="0"/>
              <a:cs typeface="Arial" pitchFamily="34" charset="0"/>
            </a:rPr>
            <a:t>24/24</a:t>
          </a:r>
        </a:p>
      </cdr:txBody>
    </cdr:sp>
  </cdr:relSizeAnchor>
  <cdr:relSizeAnchor xmlns:cdr="http://schemas.openxmlformats.org/drawingml/2006/chartDrawing">
    <cdr:from>
      <cdr:x>0.4522</cdr:x>
      <cdr:y>0.66667</cdr:y>
    </cdr:from>
    <cdr:to>
      <cdr:x>0.61335</cdr:x>
      <cdr:y>0.71875</cdr:y>
    </cdr:to>
    <cdr:sp macro="" textlink="">
      <cdr:nvSpPr>
        <cdr:cNvPr id="17" name="TextBox 1"/>
        <cdr:cNvSpPr txBox="1"/>
      </cdr:nvSpPr>
      <cdr:spPr>
        <a:xfrm xmlns:a="http://schemas.openxmlformats.org/drawingml/2006/main">
          <a:off x="2935379" y="3708400"/>
          <a:ext cx="1046071" cy="2896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4572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</a:t>
          </a:r>
        </a:p>
      </cdr:txBody>
    </cdr:sp>
  </cdr:relSizeAnchor>
  <cdr:relSizeAnchor xmlns:cdr="http://schemas.openxmlformats.org/drawingml/2006/chartDrawing">
    <cdr:from>
      <cdr:x>0.4522</cdr:x>
      <cdr:y>0.75758</cdr:y>
    </cdr:from>
    <cdr:to>
      <cdr:x>0.61335</cdr:x>
      <cdr:y>0.80966</cdr:y>
    </cdr:to>
    <cdr:sp macro="" textlink="">
      <cdr:nvSpPr>
        <cdr:cNvPr id="18" name="TextBox 1"/>
        <cdr:cNvSpPr txBox="1"/>
      </cdr:nvSpPr>
      <cdr:spPr>
        <a:xfrm xmlns:a="http://schemas.openxmlformats.org/drawingml/2006/main">
          <a:off x="2590800" y="3810000"/>
          <a:ext cx="923275" cy="2619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100584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4/4</a:t>
          </a:r>
        </a:p>
      </cdr:txBody>
    </cdr:sp>
  </cdr:relSizeAnchor>
  <cdr:relSizeAnchor xmlns:cdr="http://schemas.openxmlformats.org/drawingml/2006/chartDrawing">
    <cdr:from>
      <cdr:x>0.4522</cdr:x>
      <cdr:y>0.86364</cdr:y>
    </cdr:from>
    <cdr:to>
      <cdr:x>0.61335</cdr:x>
      <cdr:y>0.91573</cdr:y>
    </cdr:to>
    <cdr:sp macro="" textlink="">
      <cdr:nvSpPr>
        <cdr:cNvPr id="19" name="TextBox 1"/>
        <cdr:cNvSpPr txBox="1"/>
      </cdr:nvSpPr>
      <cdr:spPr>
        <a:xfrm xmlns:a="http://schemas.openxmlformats.org/drawingml/2006/main">
          <a:off x="2935379" y="4804064"/>
          <a:ext cx="1046071" cy="2897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54864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22/24</a:t>
          </a:r>
        </a:p>
      </cdr:txBody>
    </cdr:sp>
  </cdr:relSizeAnchor>
  <cdr:relSizeAnchor xmlns:cdr="http://schemas.openxmlformats.org/drawingml/2006/chartDrawing">
    <cdr:from>
      <cdr:x>0.01174</cdr:x>
      <cdr:y>0</cdr:y>
    </cdr:from>
    <cdr:to>
      <cdr:x>0.98606</cdr:x>
      <cdr:y>0.06849</cdr:y>
    </cdr:to>
    <cdr:sp macro="" textlink="">
      <cdr:nvSpPr>
        <cdr:cNvPr id="20" name="TextBox 13"/>
        <cdr:cNvSpPr txBox="1"/>
      </cdr:nvSpPr>
      <cdr:spPr>
        <a:xfrm xmlns:a="http://schemas.openxmlformats.org/drawingml/2006/main">
          <a:off x="76200" y="0"/>
          <a:ext cx="6324600" cy="3810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en-US" sz="2000" b="1" dirty="0">
              <a:gradFill flip="none" rotWithShape="1">
                <a:gsLst>
                  <a:gs pos="0">
                    <a:schemeClr val="accent1">
                      <a:shade val="30000"/>
                      <a:satMod val="115000"/>
                    </a:schemeClr>
                  </a:gs>
                  <a:gs pos="50000">
                    <a:schemeClr val="accent1">
                      <a:shade val="67500"/>
                      <a:satMod val="115000"/>
                    </a:schemeClr>
                  </a:gs>
                  <a:gs pos="100000">
                    <a:schemeClr val="accent1">
                      <a:shade val="100000"/>
                      <a:satMod val="115000"/>
                    </a:schemeClr>
                  </a:gs>
                </a:gsLst>
                <a:lin ang="5400000" scaled="1"/>
                <a:tileRect/>
              </a:gradFill>
              <a:latin typeface="Arial" pitchFamily="34" charset="0"/>
              <a:cs typeface="Arial" pitchFamily="34" charset="0"/>
            </a:rPr>
            <a:t>Extraterrestrial Markers in the YDB Layer (26 sites)</a:t>
          </a:r>
        </a:p>
      </cdr:txBody>
    </cdr:sp>
  </cdr:relSizeAnchor>
  <cdr:relSizeAnchor xmlns:cdr="http://schemas.openxmlformats.org/drawingml/2006/chartDrawing">
    <cdr:from>
      <cdr:x>0.02348</cdr:x>
      <cdr:y>0.06849</cdr:y>
    </cdr:from>
    <cdr:to>
      <cdr:x>0.96728</cdr:x>
      <cdr:y>0.06878</cdr:y>
    </cdr:to>
    <cdr:sp macro="" textlink="">
      <cdr:nvSpPr>
        <cdr:cNvPr id="21" name="Straight Connector 15"/>
        <cdr:cNvSpPr/>
      </cdr:nvSpPr>
      <cdr:spPr>
        <a:xfrm xmlns:a="http://schemas.openxmlformats.org/drawingml/2006/main">
          <a:off x="152400" y="381000"/>
          <a:ext cx="6126480" cy="1588"/>
        </a:xfrm>
        <a:prstGeom xmlns:a="http://schemas.openxmlformats.org/drawingml/2006/main" prst="line">
          <a:avLst/>
        </a:prstGeom>
        <a:ln xmlns:a="http://schemas.openxmlformats.org/drawingml/2006/main" w="26670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n-US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0.4522</cdr:x>
      <cdr:y>0.16667</cdr:y>
    </cdr:from>
    <cdr:to>
      <cdr:x>0.61312</cdr:x>
      <cdr:y>0.21876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590800" y="838200"/>
          <a:ext cx="921957" cy="2619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13/15</a:t>
          </a:r>
        </a:p>
      </cdr:txBody>
    </cdr:sp>
  </cdr:relSizeAnchor>
  <cdr:relSizeAnchor xmlns:cdr="http://schemas.openxmlformats.org/drawingml/2006/chartDrawing">
    <cdr:from>
      <cdr:x>0.4522</cdr:x>
      <cdr:y>0.27273</cdr:y>
    </cdr:from>
    <cdr:to>
      <cdr:x>0.61312</cdr:x>
      <cdr:y>0.32727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590800" y="1371600"/>
          <a:ext cx="921957" cy="2743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9144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20/20</a:t>
          </a:r>
        </a:p>
      </cdr:txBody>
    </cdr:sp>
  </cdr:relSizeAnchor>
  <cdr:relSizeAnchor xmlns:cdr="http://schemas.openxmlformats.org/drawingml/2006/chartDrawing">
    <cdr:from>
      <cdr:x>0.4522</cdr:x>
      <cdr:y>0.36364</cdr:y>
    </cdr:from>
    <cdr:to>
      <cdr:x>0.61312</cdr:x>
      <cdr:y>0.41573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590800" y="1828800"/>
          <a:ext cx="921957" cy="2619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10/13</a:t>
          </a:r>
        </a:p>
      </cdr:txBody>
    </cdr:sp>
  </cdr:relSizeAnchor>
  <cdr:relSizeAnchor xmlns:cdr="http://schemas.openxmlformats.org/drawingml/2006/chartDrawing">
    <cdr:from>
      <cdr:x>0.4522</cdr:x>
      <cdr:y>0.45455</cdr:y>
    </cdr:from>
    <cdr:to>
      <cdr:x>0.61312</cdr:x>
      <cdr:y>0.5303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2590800" y="2286000"/>
          <a:ext cx="921957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118872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18/22</a:t>
          </a:r>
        </a:p>
      </cdr:txBody>
    </cdr:sp>
  </cdr:relSizeAnchor>
  <cdr:relSizeAnchor xmlns:cdr="http://schemas.openxmlformats.org/drawingml/2006/chartDrawing">
    <cdr:from>
      <cdr:x>0.4522</cdr:x>
      <cdr:y>0.56452</cdr:y>
    </cdr:from>
    <cdr:to>
      <cdr:x>0.61335</cdr:x>
      <cdr:y>0.6166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2590800" y="2667000"/>
          <a:ext cx="923275" cy="2460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400" b="1" dirty="0">
              <a:solidFill>
                <a:sysClr val="window" lastClr="FFFFFF"/>
              </a:solidFill>
              <a:latin typeface="Arial" pitchFamily="34" charset="0"/>
              <a:cs typeface="Arial" pitchFamily="34" charset="0"/>
            </a:rPr>
            <a:t>24/24</a:t>
          </a:r>
        </a:p>
      </cdr:txBody>
    </cdr:sp>
  </cdr:relSizeAnchor>
  <cdr:relSizeAnchor xmlns:cdr="http://schemas.openxmlformats.org/drawingml/2006/chartDrawing">
    <cdr:from>
      <cdr:x>0.42222</cdr:x>
      <cdr:y>0.64384</cdr:y>
    </cdr:from>
    <cdr:to>
      <cdr:x>0.56667</cdr:x>
      <cdr:y>0.72603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2895600" y="3581400"/>
          <a:ext cx="990599" cy="4572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4572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8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 </a:t>
          </a:r>
        </a:p>
        <a:p xmlns:a="http://schemas.openxmlformats.org/drawingml/2006/main">
          <a:pPr algn="ctr"/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14/14</a:t>
          </a:r>
        </a:p>
        <a:p xmlns:a="http://schemas.openxmlformats.org/drawingml/2006/main">
          <a:pPr algn="ctr"/>
          <a:endParaRPr lang="en-US" sz="14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0.4522</cdr:x>
      <cdr:y>0.75758</cdr:y>
    </cdr:from>
    <cdr:to>
      <cdr:x>0.61335</cdr:x>
      <cdr:y>0.80966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2590800" y="3810000"/>
          <a:ext cx="923275" cy="2619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100584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4/4</a:t>
          </a:r>
        </a:p>
      </cdr:txBody>
    </cdr:sp>
  </cdr:relSizeAnchor>
  <cdr:relSizeAnchor xmlns:cdr="http://schemas.openxmlformats.org/drawingml/2006/chartDrawing">
    <cdr:from>
      <cdr:x>0.4522</cdr:x>
      <cdr:y>0.86364</cdr:y>
    </cdr:from>
    <cdr:to>
      <cdr:x>0.61335</cdr:x>
      <cdr:y>0.91573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2935379" y="4804064"/>
          <a:ext cx="1046071" cy="2897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54864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22/24</a:t>
          </a:r>
        </a:p>
      </cdr:txBody>
    </cdr:sp>
  </cdr:relSizeAnchor>
  <cdr:relSizeAnchor xmlns:cdr="http://schemas.openxmlformats.org/drawingml/2006/chartDrawing">
    <cdr:from>
      <cdr:x>0.01174</cdr:x>
      <cdr:y>0</cdr:y>
    </cdr:from>
    <cdr:to>
      <cdr:x>0.98606</cdr:x>
      <cdr:y>0.06849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76200" y="0"/>
          <a:ext cx="6324600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en-US" sz="2000" b="1" dirty="0">
              <a:solidFill>
                <a:srgbClr val="0070C0"/>
              </a:solidFill>
              <a:latin typeface="Arial" pitchFamily="34" charset="0"/>
              <a:cs typeface="Arial" pitchFamily="34" charset="0"/>
            </a:rPr>
            <a:t>Extraterrestrial Markers in the YDB Layer (26 sites)</a:t>
          </a:r>
        </a:p>
      </cdr:txBody>
    </cdr:sp>
  </cdr:relSizeAnchor>
  <cdr:relSizeAnchor xmlns:cdr="http://schemas.openxmlformats.org/drawingml/2006/chartDrawing">
    <cdr:from>
      <cdr:x>0.02348</cdr:x>
      <cdr:y>0.06849</cdr:y>
    </cdr:from>
    <cdr:to>
      <cdr:x>0.96728</cdr:x>
      <cdr:y>0.06878</cdr:y>
    </cdr:to>
    <cdr:sp macro="" textlink="">
      <cdr:nvSpPr>
        <cdr:cNvPr id="16" name="Straight Connector 15"/>
        <cdr:cNvSpPr/>
      </cdr:nvSpPr>
      <cdr:spPr>
        <a:xfrm xmlns:a="http://schemas.openxmlformats.org/drawingml/2006/main">
          <a:off x="152400" y="381000"/>
          <a:ext cx="6126480" cy="1588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rgbClr val="0070C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n-US" dirty="0"/>
        </a:p>
      </cdr:txBody>
    </cdr:sp>
  </cdr:relSizeAnchor>
  <cdr:relSizeAnchor xmlns:cdr="http://schemas.openxmlformats.org/drawingml/2006/chartDrawing">
    <cdr:from>
      <cdr:x>0.4522</cdr:x>
      <cdr:y>0.16667</cdr:y>
    </cdr:from>
    <cdr:to>
      <cdr:x>0.61312</cdr:x>
      <cdr:y>0.21876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2590800" y="838200"/>
          <a:ext cx="921957" cy="2619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13/15</a:t>
          </a:r>
        </a:p>
      </cdr:txBody>
    </cdr:sp>
  </cdr:relSizeAnchor>
  <cdr:relSizeAnchor xmlns:cdr="http://schemas.openxmlformats.org/drawingml/2006/chartDrawing">
    <cdr:from>
      <cdr:x>0.4522</cdr:x>
      <cdr:y>0.27273</cdr:y>
    </cdr:from>
    <cdr:to>
      <cdr:x>0.61312</cdr:x>
      <cdr:y>0.32727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2590800" y="1371600"/>
          <a:ext cx="921957" cy="2743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9144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20/20</a:t>
          </a:r>
        </a:p>
      </cdr:txBody>
    </cdr:sp>
  </cdr:relSizeAnchor>
  <cdr:relSizeAnchor xmlns:cdr="http://schemas.openxmlformats.org/drawingml/2006/chartDrawing">
    <cdr:from>
      <cdr:x>0.4522</cdr:x>
      <cdr:y>0.36364</cdr:y>
    </cdr:from>
    <cdr:to>
      <cdr:x>0.61312</cdr:x>
      <cdr:y>0.41573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2590800" y="1828800"/>
          <a:ext cx="921957" cy="2619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10/13</a:t>
          </a:r>
        </a:p>
      </cdr:txBody>
    </cdr:sp>
  </cdr:relSizeAnchor>
  <cdr:relSizeAnchor xmlns:cdr="http://schemas.openxmlformats.org/drawingml/2006/chartDrawing">
    <cdr:from>
      <cdr:x>0.4522</cdr:x>
      <cdr:y>0.45455</cdr:y>
    </cdr:from>
    <cdr:to>
      <cdr:x>0.61312</cdr:x>
      <cdr:y>0.5303</cdr:y>
    </cdr:to>
    <cdr:sp macro="" textlink="">
      <cdr:nvSpPr>
        <cdr:cNvPr id="13" name="TextBox 1"/>
        <cdr:cNvSpPr txBox="1"/>
      </cdr:nvSpPr>
      <cdr:spPr>
        <a:xfrm xmlns:a="http://schemas.openxmlformats.org/drawingml/2006/main">
          <a:off x="2590800" y="2286000"/>
          <a:ext cx="921957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118872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18/22</a:t>
          </a:r>
        </a:p>
      </cdr:txBody>
    </cdr:sp>
  </cdr:relSizeAnchor>
  <cdr:relSizeAnchor xmlns:cdr="http://schemas.openxmlformats.org/drawingml/2006/chartDrawing">
    <cdr:from>
      <cdr:x>0.4522</cdr:x>
      <cdr:y>0.56452</cdr:y>
    </cdr:from>
    <cdr:to>
      <cdr:x>0.61335</cdr:x>
      <cdr:y>0.6166</cdr:y>
    </cdr:to>
    <cdr:sp macro="" textlink="">
      <cdr:nvSpPr>
        <cdr:cNvPr id="15" name="TextBox 1"/>
        <cdr:cNvSpPr txBox="1"/>
      </cdr:nvSpPr>
      <cdr:spPr>
        <a:xfrm xmlns:a="http://schemas.openxmlformats.org/drawingml/2006/main">
          <a:off x="2590800" y="2667000"/>
          <a:ext cx="923275" cy="2460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400" b="1" dirty="0">
              <a:solidFill>
                <a:sysClr val="window" lastClr="FFFFFF"/>
              </a:solidFill>
              <a:latin typeface="Arial" pitchFamily="34" charset="0"/>
              <a:cs typeface="Arial" pitchFamily="34" charset="0"/>
            </a:rPr>
            <a:t>24/24</a:t>
          </a:r>
        </a:p>
      </cdr:txBody>
    </cdr:sp>
  </cdr:relSizeAnchor>
  <cdr:relSizeAnchor xmlns:cdr="http://schemas.openxmlformats.org/drawingml/2006/chartDrawing">
    <cdr:from>
      <cdr:x>0.4522</cdr:x>
      <cdr:y>0.66667</cdr:y>
    </cdr:from>
    <cdr:to>
      <cdr:x>0.61335</cdr:x>
      <cdr:y>0.71875</cdr:y>
    </cdr:to>
    <cdr:sp macro="" textlink="">
      <cdr:nvSpPr>
        <cdr:cNvPr id="17" name="TextBox 1"/>
        <cdr:cNvSpPr txBox="1"/>
      </cdr:nvSpPr>
      <cdr:spPr>
        <a:xfrm xmlns:a="http://schemas.openxmlformats.org/drawingml/2006/main">
          <a:off x="2935379" y="3708400"/>
          <a:ext cx="1046071" cy="2896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4572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</a:t>
          </a:r>
        </a:p>
      </cdr:txBody>
    </cdr:sp>
  </cdr:relSizeAnchor>
  <cdr:relSizeAnchor xmlns:cdr="http://schemas.openxmlformats.org/drawingml/2006/chartDrawing">
    <cdr:from>
      <cdr:x>0.4522</cdr:x>
      <cdr:y>0.75758</cdr:y>
    </cdr:from>
    <cdr:to>
      <cdr:x>0.61335</cdr:x>
      <cdr:y>0.80966</cdr:y>
    </cdr:to>
    <cdr:sp macro="" textlink="">
      <cdr:nvSpPr>
        <cdr:cNvPr id="18" name="TextBox 1"/>
        <cdr:cNvSpPr txBox="1"/>
      </cdr:nvSpPr>
      <cdr:spPr>
        <a:xfrm xmlns:a="http://schemas.openxmlformats.org/drawingml/2006/main">
          <a:off x="2590800" y="3810000"/>
          <a:ext cx="923275" cy="2619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100584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4/4</a:t>
          </a:r>
        </a:p>
      </cdr:txBody>
    </cdr:sp>
  </cdr:relSizeAnchor>
  <cdr:relSizeAnchor xmlns:cdr="http://schemas.openxmlformats.org/drawingml/2006/chartDrawing">
    <cdr:from>
      <cdr:x>0.4522</cdr:x>
      <cdr:y>0.86364</cdr:y>
    </cdr:from>
    <cdr:to>
      <cdr:x>0.61335</cdr:x>
      <cdr:y>0.91573</cdr:y>
    </cdr:to>
    <cdr:sp macro="" textlink="">
      <cdr:nvSpPr>
        <cdr:cNvPr id="19" name="TextBox 1"/>
        <cdr:cNvSpPr txBox="1"/>
      </cdr:nvSpPr>
      <cdr:spPr>
        <a:xfrm xmlns:a="http://schemas.openxmlformats.org/drawingml/2006/main">
          <a:off x="2935379" y="4804064"/>
          <a:ext cx="1046071" cy="2897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54864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22/24</a:t>
          </a:r>
        </a:p>
      </cdr:txBody>
    </cdr:sp>
  </cdr:relSizeAnchor>
  <cdr:relSizeAnchor xmlns:cdr="http://schemas.openxmlformats.org/drawingml/2006/chartDrawing">
    <cdr:from>
      <cdr:x>0.01174</cdr:x>
      <cdr:y>0</cdr:y>
    </cdr:from>
    <cdr:to>
      <cdr:x>0.98606</cdr:x>
      <cdr:y>0.06849</cdr:y>
    </cdr:to>
    <cdr:sp macro="" textlink="">
      <cdr:nvSpPr>
        <cdr:cNvPr id="20" name="TextBox 13"/>
        <cdr:cNvSpPr txBox="1"/>
      </cdr:nvSpPr>
      <cdr:spPr>
        <a:xfrm xmlns:a="http://schemas.openxmlformats.org/drawingml/2006/main">
          <a:off x="76200" y="0"/>
          <a:ext cx="6324600" cy="3810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en-US" sz="2000" b="1" dirty="0">
              <a:gradFill flip="none" rotWithShape="1">
                <a:gsLst>
                  <a:gs pos="0">
                    <a:schemeClr val="accent1">
                      <a:shade val="30000"/>
                      <a:satMod val="115000"/>
                    </a:schemeClr>
                  </a:gs>
                  <a:gs pos="50000">
                    <a:schemeClr val="accent1">
                      <a:shade val="67500"/>
                      <a:satMod val="115000"/>
                    </a:schemeClr>
                  </a:gs>
                  <a:gs pos="100000">
                    <a:schemeClr val="accent1">
                      <a:shade val="100000"/>
                      <a:satMod val="115000"/>
                    </a:schemeClr>
                  </a:gs>
                </a:gsLst>
                <a:lin ang="5400000" scaled="1"/>
                <a:tileRect/>
              </a:gradFill>
              <a:latin typeface="Arial" pitchFamily="34" charset="0"/>
              <a:cs typeface="Arial" pitchFamily="34" charset="0"/>
            </a:rPr>
            <a:t>Extraterrestrial Markers in the YDB Layer (26 sites)</a:t>
          </a:r>
        </a:p>
      </cdr:txBody>
    </cdr:sp>
  </cdr:relSizeAnchor>
  <cdr:relSizeAnchor xmlns:cdr="http://schemas.openxmlformats.org/drawingml/2006/chartDrawing">
    <cdr:from>
      <cdr:x>0.02348</cdr:x>
      <cdr:y>0.06849</cdr:y>
    </cdr:from>
    <cdr:to>
      <cdr:x>0.96728</cdr:x>
      <cdr:y>0.06878</cdr:y>
    </cdr:to>
    <cdr:sp macro="" textlink="">
      <cdr:nvSpPr>
        <cdr:cNvPr id="21" name="Straight Connector 15"/>
        <cdr:cNvSpPr/>
      </cdr:nvSpPr>
      <cdr:spPr>
        <a:xfrm xmlns:a="http://schemas.openxmlformats.org/drawingml/2006/main">
          <a:off x="152400" y="381000"/>
          <a:ext cx="6126480" cy="1588"/>
        </a:xfrm>
        <a:prstGeom xmlns:a="http://schemas.openxmlformats.org/drawingml/2006/main" prst="line">
          <a:avLst/>
        </a:prstGeom>
        <a:ln xmlns:a="http://schemas.openxmlformats.org/drawingml/2006/main" w="26670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n-US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0.4522</cdr:x>
      <cdr:y>0.16667</cdr:y>
    </cdr:from>
    <cdr:to>
      <cdr:x>0.61312</cdr:x>
      <cdr:y>0.21876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590800" y="838200"/>
          <a:ext cx="921957" cy="2619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13/15</a:t>
          </a:r>
        </a:p>
      </cdr:txBody>
    </cdr:sp>
  </cdr:relSizeAnchor>
  <cdr:relSizeAnchor xmlns:cdr="http://schemas.openxmlformats.org/drawingml/2006/chartDrawing">
    <cdr:from>
      <cdr:x>0.4522</cdr:x>
      <cdr:y>0.27273</cdr:y>
    </cdr:from>
    <cdr:to>
      <cdr:x>0.61312</cdr:x>
      <cdr:y>0.32727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590800" y="1371600"/>
          <a:ext cx="921957" cy="2743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9144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20/20</a:t>
          </a:r>
        </a:p>
      </cdr:txBody>
    </cdr:sp>
  </cdr:relSizeAnchor>
  <cdr:relSizeAnchor xmlns:cdr="http://schemas.openxmlformats.org/drawingml/2006/chartDrawing">
    <cdr:from>
      <cdr:x>0.4522</cdr:x>
      <cdr:y>0.36364</cdr:y>
    </cdr:from>
    <cdr:to>
      <cdr:x>0.61312</cdr:x>
      <cdr:y>0.41573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590800" y="1828800"/>
          <a:ext cx="921957" cy="2619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10/13</a:t>
          </a:r>
        </a:p>
      </cdr:txBody>
    </cdr:sp>
  </cdr:relSizeAnchor>
  <cdr:relSizeAnchor xmlns:cdr="http://schemas.openxmlformats.org/drawingml/2006/chartDrawing">
    <cdr:from>
      <cdr:x>0.4522</cdr:x>
      <cdr:y>0.45455</cdr:y>
    </cdr:from>
    <cdr:to>
      <cdr:x>0.61312</cdr:x>
      <cdr:y>0.5303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2590800" y="2286000"/>
          <a:ext cx="921957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118872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18/22</a:t>
          </a:r>
        </a:p>
      </cdr:txBody>
    </cdr:sp>
  </cdr:relSizeAnchor>
  <cdr:relSizeAnchor xmlns:cdr="http://schemas.openxmlformats.org/drawingml/2006/chartDrawing">
    <cdr:from>
      <cdr:x>0.4522</cdr:x>
      <cdr:y>0.56452</cdr:y>
    </cdr:from>
    <cdr:to>
      <cdr:x>0.61335</cdr:x>
      <cdr:y>0.6166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2590800" y="2667000"/>
          <a:ext cx="923275" cy="2460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400" b="1" dirty="0">
              <a:solidFill>
                <a:sysClr val="window" lastClr="FFFFFF"/>
              </a:solidFill>
              <a:latin typeface="Arial" pitchFamily="34" charset="0"/>
              <a:cs typeface="Arial" pitchFamily="34" charset="0"/>
            </a:rPr>
            <a:t>24/24</a:t>
          </a:r>
        </a:p>
      </cdr:txBody>
    </cdr:sp>
  </cdr:relSizeAnchor>
  <cdr:relSizeAnchor xmlns:cdr="http://schemas.openxmlformats.org/drawingml/2006/chartDrawing">
    <cdr:from>
      <cdr:x>0.42222</cdr:x>
      <cdr:y>0.64384</cdr:y>
    </cdr:from>
    <cdr:to>
      <cdr:x>0.56667</cdr:x>
      <cdr:y>0.72603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2895600" y="3581400"/>
          <a:ext cx="990599" cy="4572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4572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8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 </a:t>
          </a:r>
        </a:p>
        <a:p xmlns:a="http://schemas.openxmlformats.org/drawingml/2006/main">
          <a:pPr algn="ctr"/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14/14</a:t>
          </a:r>
        </a:p>
        <a:p xmlns:a="http://schemas.openxmlformats.org/drawingml/2006/main">
          <a:pPr algn="ctr"/>
          <a:endParaRPr lang="en-US" sz="14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0.4522</cdr:x>
      <cdr:y>0.75758</cdr:y>
    </cdr:from>
    <cdr:to>
      <cdr:x>0.61335</cdr:x>
      <cdr:y>0.80966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2590800" y="3810000"/>
          <a:ext cx="923275" cy="2619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100584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4/4</a:t>
          </a:r>
        </a:p>
      </cdr:txBody>
    </cdr:sp>
  </cdr:relSizeAnchor>
  <cdr:relSizeAnchor xmlns:cdr="http://schemas.openxmlformats.org/drawingml/2006/chartDrawing">
    <cdr:from>
      <cdr:x>0.4522</cdr:x>
      <cdr:y>0.86364</cdr:y>
    </cdr:from>
    <cdr:to>
      <cdr:x>0.61335</cdr:x>
      <cdr:y>0.91573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2935379" y="4804064"/>
          <a:ext cx="1046071" cy="2897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54864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22/24</a:t>
          </a:r>
        </a:p>
      </cdr:txBody>
    </cdr:sp>
  </cdr:relSizeAnchor>
  <cdr:relSizeAnchor xmlns:cdr="http://schemas.openxmlformats.org/drawingml/2006/chartDrawing">
    <cdr:from>
      <cdr:x>0.01174</cdr:x>
      <cdr:y>0</cdr:y>
    </cdr:from>
    <cdr:to>
      <cdr:x>0.98606</cdr:x>
      <cdr:y>0.06849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76200" y="0"/>
          <a:ext cx="6324600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en-US" sz="2000" b="1" dirty="0">
              <a:solidFill>
                <a:srgbClr val="0070C0"/>
              </a:solidFill>
              <a:latin typeface="Arial" pitchFamily="34" charset="0"/>
              <a:cs typeface="Arial" pitchFamily="34" charset="0"/>
            </a:rPr>
            <a:t>Extraterrestrial Markers in the YDB Layer (26 sites)</a:t>
          </a:r>
        </a:p>
      </cdr:txBody>
    </cdr:sp>
  </cdr:relSizeAnchor>
  <cdr:relSizeAnchor xmlns:cdr="http://schemas.openxmlformats.org/drawingml/2006/chartDrawing">
    <cdr:from>
      <cdr:x>0.02348</cdr:x>
      <cdr:y>0.06849</cdr:y>
    </cdr:from>
    <cdr:to>
      <cdr:x>0.96728</cdr:x>
      <cdr:y>0.06878</cdr:y>
    </cdr:to>
    <cdr:sp macro="" textlink="">
      <cdr:nvSpPr>
        <cdr:cNvPr id="16" name="Straight Connector 15"/>
        <cdr:cNvSpPr/>
      </cdr:nvSpPr>
      <cdr:spPr>
        <a:xfrm xmlns:a="http://schemas.openxmlformats.org/drawingml/2006/main">
          <a:off x="152400" y="381000"/>
          <a:ext cx="6126480" cy="1588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rgbClr val="0070C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n-US" dirty="0"/>
        </a:p>
      </cdr:txBody>
    </cdr:sp>
  </cdr:relSizeAnchor>
  <cdr:relSizeAnchor xmlns:cdr="http://schemas.openxmlformats.org/drawingml/2006/chartDrawing">
    <cdr:from>
      <cdr:x>0.4522</cdr:x>
      <cdr:y>0.16667</cdr:y>
    </cdr:from>
    <cdr:to>
      <cdr:x>0.61312</cdr:x>
      <cdr:y>0.21876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2590800" y="838200"/>
          <a:ext cx="921957" cy="2619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13/15</a:t>
          </a:r>
        </a:p>
      </cdr:txBody>
    </cdr:sp>
  </cdr:relSizeAnchor>
  <cdr:relSizeAnchor xmlns:cdr="http://schemas.openxmlformats.org/drawingml/2006/chartDrawing">
    <cdr:from>
      <cdr:x>0.4522</cdr:x>
      <cdr:y>0.27273</cdr:y>
    </cdr:from>
    <cdr:to>
      <cdr:x>0.61312</cdr:x>
      <cdr:y>0.32727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2590800" y="1371600"/>
          <a:ext cx="921957" cy="2743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9144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20/20</a:t>
          </a:r>
        </a:p>
      </cdr:txBody>
    </cdr:sp>
  </cdr:relSizeAnchor>
  <cdr:relSizeAnchor xmlns:cdr="http://schemas.openxmlformats.org/drawingml/2006/chartDrawing">
    <cdr:from>
      <cdr:x>0.4522</cdr:x>
      <cdr:y>0.36364</cdr:y>
    </cdr:from>
    <cdr:to>
      <cdr:x>0.61312</cdr:x>
      <cdr:y>0.41573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2590800" y="1828800"/>
          <a:ext cx="921957" cy="2619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10/13</a:t>
          </a:r>
        </a:p>
      </cdr:txBody>
    </cdr:sp>
  </cdr:relSizeAnchor>
  <cdr:relSizeAnchor xmlns:cdr="http://schemas.openxmlformats.org/drawingml/2006/chartDrawing">
    <cdr:from>
      <cdr:x>0.4522</cdr:x>
      <cdr:y>0.45455</cdr:y>
    </cdr:from>
    <cdr:to>
      <cdr:x>0.61312</cdr:x>
      <cdr:y>0.5303</cdr:y>
    </cdr:to>
    <cdr:sp macro="" textlink="">
      <cdr:nvSpPr>
        <cdr:cNvPr id="13" name="TextBox 1"/>
        <cdr:cNvSpPr txBox="1"/>
      </cdr:nvSpPr>
      <cdr:spPr>
        <a:xfrm xmlns:a="http://schemas.openxmlformats.org/drawingml/2006/main">
          <a:off x="2590800" y="2286000"/>
          <a:ext cx="921957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118872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18/22</a:t>
          </a:r>
        </a:p>
      </cdr:txBody>
    </cdr:sp>
  </cdr:relSizeAnchor>
  <cdr:relSizeAnchor xmlns:cdr="http://schemas.openxmlformats.org/drawingml/2006/chartDrawing">
    <cdr:from>
      <cdr:x>0.4522</cdr:x>
      <cdr:y>0.56452</cdr:y>
    </cdr:from>
    <cdr:to>
      <cdr:x>0.61335</cdr:x>
      <cdr:y>0.6166</cdr:y>
    </cdr:to>
    <cdr:sp macro="" textlink="">
      <cdr:nvSpPr>
        <cdr:cNvPr id="15" name="TextBox 1"/>
        <cdr:cNvSpPr txBox="1"/>
      </cdr:nvSpPr>
      <cdr:spPr>
        <a:xfrm xmlns:a="http://schemas.openxmlformats.org/drawingml/2006/main">
          <a:off x="2590800" y="2667000"/>
          <a:ext cx="923275" cy="2460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400" b="1" dirty="0">
              <a:solidFill>
                <a:sysClr val="window" lastClr="FFFFFF"/>
              </a:solidFill>
              <a:latin typeface="Arial" pitchFamily="34" charset="0"/>
              <a:cs typeface="Arial" pitchFamily="34" charset="0"/>
            </a:rPr>
            <a:t>24/24</a:t>
          </a:r>
        </a:p>
      </cdr:txBody>
    </cdr:sp>
  </cdr:relSizeAnchor>
  <cdr:relSizeAnchor xmlns:cdr="http://schemas.openxmlformats.org/drawingml/2006/chartDrawing">
    <cdr:from>
      <cdr:x>0.4522</cdr:x>
      <cdr:y>0.66667</cdr:y>
    </cdr:from>
    <cdr:to>
      <cdr:x>0.61335</cdr:x>
      <cdr:y>0.71875</cdr:y>
    </cdr:to>
    <cdr:sp macro="" textlink="">
      <cdr:nvSpPr>
        <cdr:cNvPr id="17" name="TextBox 1"/>
        <cdr:cNvSpPr txBox="1"/>
      </cdr:nvSpPr>
      <cdr:spPr>
        <a:xfrm xmlns:a="http://schemas.openxmlformats.org/drawingml/2006/main">
          <a:off x="2935379" y="3708400"/>
          <a:ext cx="1046071" cy="2896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4572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</a:t>
          </a:r>
        </a:p>
      </cdr:txBody>
    </cdr:sp>
  </cdr:relSizeAnchor>
  <cdr:relSizeAnchor xmlns:cdr="http://schemas.openxmlformats.org/drawingml/2006/chartDrawing">
    <cdr:from>
      <cdr:x>0.4522</cdr:x>
      <cdr:y>0.75758</cdr:y>
    </cdr:from>
    <cdr:to>
      <cdr:x>0.61335</cdr:x>
      <cdr:y>0.80966</cdr:y>
    </cdr:to>
    <cdr:sp macro="" textlink="">
      <cdr:nvSpPr>
        <cdr:cNvPr id="18" name="TextBox 1"/>
        <cdr:cNvSpPr txBox="1"/>
      </cdr:nvSpPr>
      <cdr:spPr>
        <a:xfrm xmlns:a="http://schemas.openxmlformats.org/drawingml/2006/main">
          <a:off x="2590800" y="3810000"/>
          <a:ext cx="923275" cy="2619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100584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4/4</a:t>
          </a:r>
        </a:p>
      </cdr:txBody>
    </cdr:sp>
  </cdr:relSizeAnchor>
  <cdr:relSizeAnchor xmlns:cdr="http://schemas.openxmlformats.org/drawingml/2006/chartDrawing">
    <cdr:from>
      <cdr:x>0.4522</cdr:x>
      <cdr:y>0.86364</cdr:y>
    </cdr:from>
    <cdr:to>
      <cdr:x>0.61335</cdr:x>
      <cdr:y>0.91573</cdr:y>
    </cdr:to>
    <cdr:sp macro="" textlink="">
      <cdr:nvSpPr>
        <cdr:cNvPr id="19" name="TextBox 1"/>
        <cdr:cNvSpPr txBox="1"/>
      </cdr:nvSpPr>
      <cdr:spPr>
        <a:xfrm xmlns:a="http://schemas.openxmlformats.org/drawingml/2006/main">
          <a:off x="2935379" y="4804064"/>
          <a:ext cx="1046071" cy="2897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54864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22/24</a:t>
          </a:r>
        </a:p>
      </cdr:txBody>
    </cdr:sp>
  </cdr:relSizeAnchor>
  <cdr:relSizeAnchor xmlns:cdr="http://schemas.openxmlformats.org/drawingml/2006/chartDrawing">
    <cdr:from>
      <cdr:x>0.01174</cdr:x>
      <cdr:y>0</cdr:y>
    </cdr:from>
    <cdr:to>
      <cdr:x>0.98606</cdr:x>
      <cdr:y>0.06849</cdr:y>
    </cdr:to>
    <cdr:sp macro="" textlink="">
      <cdr:nvSpPr>
        <cdr:cNvPr id="20" name="TextBox 13"/>
        <cdr:cNvSpPr txBox="1"/>
      </cdr:nvSpPr>
      <cdr:spPr>
        <a:xfrm xmlns:a="http://schemas.openxmlformats.org/drawingml/2006/main">
          <a:off x="76200" y="0"/>
          <a:ext cx="6324600" cy="3810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en-US" sz="2000" b="1" dirty="0">
              <a:gradFill flip="none" rotWithShape="1">
                <a:gsLst>
                  <a:gs pos="0">
                    <a:schemeClr val="accent1">
                      <a:shade val="30000"/>
                      <a:satMod val="115000"/>
                    </a:schemeClr>
                  </a:gs>
                  <a:gs pos="50000">
                    <a:schemeClr val="accent1">
                      <a:shade val="67500"/>
                      <a:satMod val="115000"/>
                    </a:schemeClr>
                  </a:gs>
                  <a:gs pos="100000">
                    <a:schemeClr val="accent1">
                      <a:shade val="100000"/>
                      <a:satMod val="115000"/>
                    </a:schemeClr>
                  </a:gs>
                </a:gsLst>
                <a:lin ang="5400000" scaled="1"/>
                <a:tileRect/>
              </a:gradFill>
              <a:latin typeface="Arial" pitchFamily="34" charset="0"/>
              <a:cs typeface="Arial" pitchFamily="34" charset="0"/>
            </a:rPr>
            <a:t>Extraterrestrial Markers in the YDB Layer (26 sites)</a:t>
          </a:r>
        </a:p>
      </cdr:txBody>
    </cdr:sp>
  </cdr:relSizeAnchor>
  <cdr:relSizeAnchor xmlns:cdr="http://schemas.openxmlformats.org/drawingml/2006/chartDrawing">
    <cdr:from>
      <cdr:x>0.02348</cdr:x>
      <cdr:y>0.06849</cdr:y>
    </cdr:from>
    <cdr:to>
      <cdr:x>0.96728</cdr:x>
      <cdr:y>0.06878</cdr:y>
    </cdr:to>
    <cdr:sp macro="" textlink="">
      <cdr:nvSpPr>
        <cdr:cNvPr id="21" name="Straight Connector 15"/>
        <cdr:cNvSpPr/>
      </cdr:nvSpPr>
      <cdr:spPr>
        <a:xfrm xmlns:a="http://schemas.openxmlformats.org/drawingml/2006/main">
          <a:off x="152400" y="381000"/>
          <a:ext cx="6126480" cy="1588"/>
        </a:xfrm>
        <a:prstGeom xmlns:a="http://schemas.openxmlformats.org/drawingml/2006/main" prst="line">
          <a:avLst/>
        </a:prstGeom>
        <a:ln xmlns:a="http://schemas.openxmlformats.org/drawingml/2006/main" w="26670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n-US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0.4522</cdr:x>
      <cdr:y>0.16667</cdr:y>
    </cdr:from>
    <cdr:to>
      <cdr:x>0.61312</cdr:x>
      <cdr:y>0.21876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590800" y="838200"/>
          <a:ext cx="921957" cy="2619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13/15</a:t>
          </a:r>
        </a:p>
      </cdr:txBody>
    </cdr:sp>
  </cdr:relSizeAnchor>
  <cdr:relSizeAnchor xmlns:cdr="http://schemas.openxmlformats.org/drawingml/2006/chartDrawing">
    <cdr:from>
      <cdr:x>0.4522</cdr:x>
      <cdr:y>0.27273</cdr:y>
    </cdr:from>
    <cdr:to>
      <cdr:x>0.61312</cdr:x>
      <cdr:y>0.32727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590800" y="1371600"/>
          <a:ext cx="921957" cy="2743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9144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20/20</a:t>
          </a:r>
        </a:p>
      </cdr:txBody>
    </cdr:sp>
  </cdr:relSizeAnchor>
  <cdr:relSizeAnchor xmlns:cdr="http://schemas.openxmlformats.org/drawingml/2006/chartDrawing">
    <cdr:from>
      <cdr:x>0.4522</cdr:x>
      <cdr:y>0.36364</cdr:y>
    </cdr:from>
    <cdr:to>
      <cdr:x>0.61312</cdr:x>
      <cdr:y>0.41573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590800" y="1828800"/>
          <a:ext cx="921957" cy="2619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10/13</a:t>
          </a:r>
        </a:p>
      </cdr:txBody>
    </cdr:sp>
  </cdr:relSizeAnchor>
  <cdr:relSizeAnchor xmlns:cdr="http://schemas.openxmlformats.org/drawingml/2006/chartDrawing">
    <cdr:from>
      <cdr:x>0.4522</cdr:x>
      <cdr:y>0.45455</cdr:y>
    </cdr:from>
    <cdr:to>
      <cdr:x>0.61312</cdr:x>
      <cdr:y>0.5303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2590800" y="2286000"/>
          <a:ext cx="921957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118872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18/22</a:t>
          </a:r>
        </a:p>
      </cdr:txBody>
    </cdr:sp>
  </cdr:relSizeAnchor>
  <cdr:relSizeAnchor xmlns:cdr="http://schemas.openxmlformats.org/drawingml/2006/chartDrawing">
    <cdr:from>
      <cdr:x>0.4522</cdr:x>
      <cdr:y>0.56452</cdr:y>
    </cdr:from>
    <cdr:to>
      <cdr:x>0.61335</cdr:x>
      <cdr:y>0.6166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2590800" y="2667000"/>
          <a:ext cx="923275" cy="2460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400" b="1" dirty="0">
              <a:solidFill>
                <a:sysClr val="window" lastClr="FFFFFF"/>
              </a:solidFill>
              <a:latin typeface="Arial" pitchFamily="34" charset="0"/>
              <a:cs typeface="Arial" pitchFamily="34" charset="0"/>
            </a:rPr>
            <a:t>24/24</a:t>
          </a:r>
        </a:p>
      </cdr:txBody>
    </cdr:sp>
  </cdr:relSizeAnchor>
  <cdr:relSizeAnchor xmlns:cdr="http://schemas.openxmlformats.org/drawingml/2006/chartDrawing">
    <cdr:from>
      <cdr:x>0.42222</cdr:x>
      <cdr:y>0.64384</cdr:y>
    </cdr:from>
    <cdr:to>
      <cdr:x>0.56667</cdr:x>
      <cdr:y>0.72603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2895600" y="3581400"/>
          <a:ext cx="990599" cy="4572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4572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8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 </a:t>
          </a:r>
        </a:p>
        <a:p xmlns:a="http://schemas.openxmlformats.org/drawingml/2006/main">
          <a:pPr algn="ctr"/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14/14</a:t>
          </a:r>
        </a:p>
        <a:p xmlns:a="http://schemas.openxmlformats.org/drawingml/2006/main">
          <a:pPr algn="ctr"/>
          <a:endParaRPr lang="en-US" sz="14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0.4522</cdr:x>
      <cdr:y>0.75758</cdr:y>
    </cdr:from>
    <cdr:to>
      <cdr:x>0.61335</cdr:x>
      <cdr:y>0.80966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2590800" y="3810000"/>
          <a:ext cx="923275" cy="2619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100584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4/4</a:t>
          </a:r>
        </a:p>
      </cdr:txBody>
    </cdr:sp>
  </cdr:relSizeAnchor>
  <cdr:relSizeAnchor xmlns:cdr="http://schemas.openxmlformats.org/drawingml/2006/chartDrawing">
    <cdr:from>
      <cdr:x>0.4522</cdr:x>
      <cdr:y>0.86364</cdr:y>
    </cdr:from>
    <cdr:to>
      <cdr:x>0.61335</cdr:x>
      <cdr:y>0.91573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2935379" y="4804064"/>
          <a:ext cx="1046071" cy="2897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54864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22/24</a:t>
          </a:r>
        </a:p>
      </cdr:txBody>
    </cdr:sp>
  </cdr:relSizeAnchor>
  <cdr:relSizeAnchor xmlns:cdr="http://schemas.openxmlformats.org/drawingml/2006/chartDrawing">
    <cdr:from>
      <cdr:x>0.01174</cdr:x>
      <cdr:y>0</cdr:y>
    </cdr:from>
    <cdr:to>
      <cdr:x>0.98606</cdr:x>
      <cdr:y>0.06849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76200" y="0"/>
          <a:ext cx="6324600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en-US" sz="2000" b="1" dirty="0">
              <a:solidFill>
                <a:srgbClr val="0070C0"/>
              </a:solidFill>
              <a:latin typeface="Arial" pitchFamily="34" charset="0"/>
              <a:cs typeface="Arial" pitchFamily="34" charset="0"/>
            </a:rPr>
            <a:t>Extraterrestrial Markers in the YDB Layer (26 sites)</a:t>
          </a:r>
        </a:p>
      </cdr:txBody>
    </cdr:sp>
  </cdr:relSizeAnchor>
  <cdr:relSizeAnchor xmlns:cdr="http://schemas.openxmlformats.org/drawingml/2006/chartDrawing">
    <cdr:from>
      <cdr:x>0.02348</cdr:x>
      <cdr:y>0.06849</cdr:y>
    </cdr:from>
    <cdr:to>
      <cdr:x>0.96728</cdr:x>
      <cdr:y>0.06878</cdr:y>
    </cdr:to>
    <cdr:sp macro="" textlink="">
      <cdr:nvSpPr>
        <cdr:cNvPr id="16" name="Straight Connector 15"/>
        <cdr:cNvSpPr/>
      </cdr:nvSpPr>
      <cdr:spPr>
        <a:xfrm xmlns:a="http://schemas.openxmlformats.org/drawingml/2006/main">
          <a:off x="152400" y="381000"/>
          <a:ext cx="6126480" cy="1588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rgbClr val="0070C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n-US" dirty="0"/>
        </a:p>
      </cdr:txBody>
    </cdr:sp>
  </cdr:relSizeAnchor>
  <cdr:relSizeAnchor xmlns:cdr="http://schemas.openxmlformats.org/drawingml/2006/chartDrawing">
    <cdr:from>
      <cdr:x>0.4522</cdr:x>
      <cdr:y>0.16667</cdr:y>
    </cdr:from>
    <cdr:to>
      <cdr:x>0.61312</cdr:x>
      <cdr:y>0.21876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2590800" y="838200"/>
          <a:ext cx="921957" cy="2619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13/15</a:t>
          </a:r>
        </a:p>
      </cdr:txBody>
    </cdr:sp>
  </cdr:relSizeAnchor>
  <cdr:relSizeAnchor xmlns:cdr="http://schemas.openxmlformats.org/drawingml/2006/chartDrawing">
    <cdr:from>
      <cdr:x>0.4522</cdr:x>
      <cdr:y>0.27273</cdr:y>
    </cdr:from>
    <cdr:to>
      <cdr:x>0.61312</cdr:x>
      <cdr:y>0.32727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2590800" y="1371600"/>
          <a:ext cx="921957" cy="2743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9144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20/20</a:t>
          </a:r>
        </a:p>
      </cdr:txBody>
    </cdr:sp>
  </cdr:relSizeAnchor>
  <cdr:relSizeAnchor xmlns:cdr="http://schemas.openxmlformats.org/drawingml/2006/chartDrawing">
    <cdr:from>
      <cdr:x>0.4522</cdr:x>
      <cdr:y>0.36364</cdr:y>
    </cdr:from>
    <cdr:to>
      <cdr:x>0.61312</cdr:x>
      <cdr:y>0.41573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2590800" y="1828800"/>
          <a:ext cx="921957" cy="2619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10/13</a:t>
          </a:r>
        </a:p>
      </cdr:txBody>
    </cdr:sp>
  </cdr:relSizeAnchor>
  <cdr:relSizeAnchor xmlns:cdr="http://schemas.openxmlformats.org/drawingml/2006/chartDrawing">
    <cdr:from>
      <cdr:x>0.4522</cdr:x>
      <cdr:y>0.45455</cdr:y>
    </cdr:from>
    <cdr:to>
      <cdr:x>0.61312</cdr:x>
      <cdr:y>0.5303</cdr:y>
    </cdr:to>
    <cdr:sp macro="" textlink="">
      <cdr:nvSpPr>
        <cdr:cNvPr id="13" name="TextBox 1"/>
        <cdr:cNvSpPr txBox="1"/>
      </cdr:nvSpPr>
      <cdr:spPr>
        <a:xfrm xmlns:a="http://schemas.openxmlformats.org/drawingml/2006/main">
          <a:off x="2590800" y="2286000"/>
          <a:ext cx="921957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118872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18/22</a:t>
          </a:r>
        </a:p>
      </cdr:txBody>
    </cdr:sp>
  </cdr:relSizeAnchor>
  <cdr:relSizeAnchor xmlns:cdr="http://schemas.openxmlformats.org/drawingml/2006/chartDrawing">
    <cdr:from>
      <cdr:x>0.4522</cdr:x>
      <cdr:y>0.56452</cdr:y>
    </cdr:from>
    <cdr:to>
      <cdr:x>0.61335</cdr:x>
      <cdr:y>0.6166</cdr:y>
    </cdr:to>
    <cdr:sp macro="" textlink="">
      <cdr:nvSpPr>
        <cdr:cNvPr id="15" name="TextBox 1"/>
        <cdr:cNvSpPr txBox="1"/>
      </cdr:nvSpPr>
      <cdr:spPr>
        <a:xfrm xmlns:a="http://schemas.openxmlformats.org/drawingml/2006/main">
          <a:off x="2590800" y="2667000"/>
          <a:ext cx="923275" cy="2460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400" b="1" dirty="0">
              <a:solidFill>
                <a:sysClr val="window" lastClr="FFFFFF"/>
              </a:solidFill>
              <a:latin typeface="Arial" pitchFamily="34" charset="0"/>
              <a:cs typeface="Arial" pitchFamily="34" charset="0"/>
            </a:rPr>
            <a:t>24/24</a:t>
          </a:r>
        </a:p>
      </cdr:txBody>
    </cdr:sp>
  </cdr:relSizeAnchor>
  <cdr:relSizeAnchor xmlns:cdr="http://schemas.openxmlformats.org/drawingml/2006/chartDrawing">
    <cdr:from>
      <cdr:x>0.4522</cdr:x>
      <cdr:y>0.66667</cdr:y>
    </cdr:from>
    <cdr:to>
      <cdr:x>0.61335</cdr:x>
      <cdr:y>0.71875</cdr:y>
    </cdr:to>
    <cdr:sp macro="" textlink="">
      <cdr:nvSpPr>
        <cdr:cNvPr id="17" name="TextBox 1"/>
        <cdr:cNvSpPr txBox="1"/>
      </cdr:nvSpPr>
      <cdr:spPr>
        <a:xfrm xmlns:a="http://schemas.openxmlformats.org/drawingml/2006/main">
          <a:off x="2935379" y="3708400"/>
          <a:ext cx="1046071" cy="2896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4572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</a:t>
          </a:r>
        </a:p>
      </cdr:txBody>
    </cdr:sp>
  </cdr:relSizeAnchor>
  <cdr:relSizeAnchor xmlns:cdr="http://schemas.openxmlformats.org/drawingml/2006/chartDrawing">
    <cdr:from>
      <cdr:x>0.4522</cdr:x>
      <cdr:y>0.75758</cdr:y>
    </cdr:from>
    <cdr:to>
      <cdr:x>0.61335</cdr:x>
      <cdr:y>0.80966</cdr:y>
    </cdr:to>
    <cdr:sp macro="" textlink="">
      <cdr:nvSpPr>
        <cdr:cNvPr id="18" name="TextBox 1"/>
        <cdr:cNvSpPr txBox="1"/>
      </cdr:nvSpPr>
      <cdr:spPr>
        <a:xfrm xmlns:a="http://schemas.openxmlformats.org/drawingml/2006/main">
          <a:off x="2590800" y="3810000"/>
          <a:ext cx="923275" cy="2619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100584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4/4</a:t>
          </a:r>
        </a:p>
      </cdr:txBody>
    </cdr:sp>
  </cdr:relSizeAnchor>
  <cdr:relSizeAnchor xmlns:cdr="http://schemas.openxmlformats.org/drawingml/2006/chartDrawing">
    <cdr:from>
      <cdr:x>0.4522</cdr:x>
      <cdr:y>0.86364</cdr:y>
    </cdr:from>
    <cdr:to>
      <cdr:x>0.61335</cdr:x>
      <cdr:y>0.91573</cdr:y>
    </cdr:to>
    <cdr:sp macro="" textlink="">
      <cdr:nvSpPr>
        <cdr:cNvPr id="19" name="TextBox 1"/>
        <cdr:cNvSpPr txBox="1"/>
      </cdr:nvSpPr>
      <cdr:spPr>
        <a:xfrm xmlns:a="http://schemas.openxmlformats.org/drawingml/2006/main">
          <a:off x="2935379" y="4804064"/>
          <a:ext cx="1046071" cy="2897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54864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22/24</a:t>
          </a:r>
        </a:p>
      </cdr:txBody>
    </cdr:sp>
  </cdr:relSizeAnchor>
  <cdr:relSizeAnchor xmlns:cdr="http://schemas.openxmlformats.org/drawingml/2006/chartDrawing">
    <cdr:from>
      <cdr:x>0.01174</cdr:x>
      <cdr:y>0</cdr:y>
    </cdr:from>
    <cdr:to>
      <cdr:x>0.98606</cdr:x>
      <cdr:y>0.06849</cdr:y>
    </cdr:to>
    <cdr:sp macro="" textlink="">
      <cdr:nvSpPr>
        <cdr:cNvPr id="20" name="TextBox 13"/>
        <cdr:cNvSpPr txBox="1"/>
      </cdr:nvSpPr>
      <cdr:spPr>
        <a:xfrm xmlns:a="http://schemas.openxmlformats.org/drawingml/2006/main">
          <a:off x="76200" y="0"/>
          <a:ext cx="6324600" cy="3810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en-US" sz="2000" b="1" dirty="0">
              <a:gradFill flip="none" rotWithShape="1">
                <a:gsLst>
                  <a:gs pos="0">
                    <a:schemeClr val="accent1">
                      <a:shade val="30000"/>
                      <a:satMod val="115000"/>
                    </a:schemeClr>
                  </a:gs>
                  <a:gs pos="50000">
                    <a:schemeClr val="accent1">
                      <a:shade val="67500"/>
                      <a:satMod val="115000"/>
                    </a:schemeClr>
                  </a:gs>
                  <a:gs pos="100000">
                    <a:schemeClr val="accent1">
                      <a:shade val="100000"/>
                      <a:satMod val="115000"/>
                    </a:schemeClr>
                  </a:gs>
                </a:gsLst>
                <a:lin ang="5400000" scaled="1"/>
                <a:tileRect/>
              </a:gradFill>
              <a:latin typeface="Arial" pitchFamily="34" charset="0"/>
              <a:cs typeface="Arial" pitchFamily="34" charset="0"/>
            </a:rPr>
            <a:t>Extraterrestrial Markers in the YDB Layer (26 sites)</a:t>
          </a:r>
        </a:p>
      </cdr:txBody>
    </cdr:sp>
  </cdr:relSizeAnchor>
  <cdr:relSizeAnchor xmlns:cdr="http://schemas.openxmlformats.org/drawingml/2006/chartDrawing">
    <cdr:from>
      <cdr:x>0.02348</cdr:x>
      <cdr:y>0.06849</cdr:y>
    </cdr:from>
    <cdr:to>
      <cdr:x>0.96728</cdr:x>
      <cdr:y>0.06878</cdr:y>
    </cdr:to>
    <cdr:sp macro="" textlink="">
      <cdr:nvSpPr>
        <cdr:cNvPr id="21" name="Straight Connector 15"/>
        <cdr:cNvSpPr/>
      </cdr:nvSpPr>
      <cdr:spPr>
        <a:xfrm xmlns:a="http://schemas.openxmlformats.org/drawingml/2006/main">
          <a:off x="152400" y="381000"/>
          <a:ext cx="6126480" cy="1588"/>
        </a:xfrm>
        <a:prstGeom xmlns:a="http://schemas.openxmlformats.org/drawingml/2006/main" prst="line">
          <a:avLst/>
        </a:prstGeom>
        <a:ln xmlns:a="http://schemas.openxmlformats.org/drawingml/2006/main" w="26670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n-US" dirty="0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0.4522</cdr:x>
      <cdr:y>0.16667</cdr:y>
    </cdr:from>
    <cdr:to>
      <cdr:x>0.61312</cdr:x>
      <cdr:y>0.21876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590800" y="838200"/>
          <a:ext cx="921957" cy="2619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13/15</a:t>
          </a:r>
        </a:p>
      </cdr:txBody>
    </cdr:sp>
  </cdr:relSizeAnchor>
  <cdr:relSizeAnchor xmlns:cdr="http://schemas.openxmlformats.org/drawingml/2006/chartDrawing">
    <cdr:from>
      <cdr:x>0.4522</cdr:x>
      <cdr:y>0.27273</cdr:y>
    </cdr:from>
    <cdr:to>
      <cdr:x>0.61312</cdr:x>
      <cdr:y>0.32727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590800" y="1371600"/>
          <a:ext cx="921957" cy="2743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9144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20/20</a:t>
          </a:r>
        </a:p>
      </cdr:txBody>
    </cdr:sp>
  </cdr:relSizeAnchor>
  <cdr:relSizeAnchor xmlns:cdr="http://schemas.openxmlformats.org/drawingml/2006/chartDrawing">
    <cdr:from>
      <cdr:x>0.4522</cdr:x>
      <cdr:y>0.36364</cdr:y>
    </cdr:from>
    <cdr:to>
      <cdr:x>0.61312</cdr:x>
      <cdr:y>0.41573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590800" y="1828800"/>
          <a:ext cx="921957" cy="2619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10/13</a:t>
          </a:r>
        </a:p>
      </cdr:txBody>
    </cdr:sp>
  </cdr:relSizeAnchor>
  <cdr:relSizeAnchor xmlns:cdr="http://schemas.openxmlformats.org/drawingml/2006/chartDrawing">
    <cdr:from>
      <cdr:x>0.4522</cdr:x>
      <cdr:y>0.45455</cdr:y>
    </cdr:from>
    <cdr:to>
      <cdr:x>0.61312</cdr:x>
      <cdr:y>0.5303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2590800" y="2286000"/>
          <a:ext cx="921957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118872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18/22</a:t>
          </a:r>
        </a:p>
      </cdr:txBody>
    </cdr:sp>
  </cdr:relSizeAnchor>
  <cdr:relSizeAnchor xmlns:cdr="http://schemas.openxmlformats.org/drawingml/2006/chartDrawing">
    <cdr:from>
      <cdr:x>0.4522</cdr:x>
      <cdr:y>0.56452</cdr:y>
    </cdr:from>
    <cdr:to>
      <cdr:x>0.61335</cdr:x>
      <cdr:y>0.6166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2590800" y="2667000"/>
          <a:ext cx="923275" cy="2460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400" b="1" dirty="0">
              <a:solidFill>
                <a:sysClr val="window" lastClr="FFFFFF"/>
              </a:solidFill>
              <a:latin typeface="Arial" pitchFamily="34" charset="0"/>
              <a:cs typeface="Arial" pitchFamily="34" charset="0"/>
            </a:rPr>
            <a:t>24/24</a:t>
          </a:r>
        </a:p>
      </cdr:txBody>
    </cdr:sp>
  </cdr:relSizeAnchor>
  <cdr:relSizeAnchor xmlns:cdr="http://schemas.openxmlformats.org/drawingml/2006/chartDrawing">
    <cdr:from>
      <cdr:x>0.42222</cdr:x>
      <cdr:y>0.64384</cdr:y>
    </cdr:from>
    <cdr:to>
      <cdr:x>0.56667</cdr:x>
      <cdr:y>0.72603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2895600" y="3581400"/>
          <a:ext cx="990599" cy="4572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4572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8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 </a:t>
          </a:r>
        </a:p>
        <a:p xmlns:a="http://schemas.openxmlformats.org/drawingml/2006/main">
          <a:pPr algn="ctr"/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14/14</a:t>
          </a:r>
        </a:p>
        <a:p xmlns:a="http://schemas.openxmlformats.org/drawingml/2006/main">
          <a:pPr algn="ctr"/>
          <a:endParaRPr lang="en-US" sz="14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0.4522</cdr:x>
      <cdr:y>0.75758</cdr:y>
    </cdr:from>
    <cdr:to>
      <cdr:x>0.61335</cdr:x>
      <cdr:y>0.80966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2590800" y="3810000"/>
          <a:ext cx="923275" cy="2619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100584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4/4</a:t>
          </a:r>
        </a:p>
      </cdr:txBody>
    </cdr:sp>
  </cdr:relSizeAnchor>
  <cdr:relSizeAnchor xmlns:cdr="http://schemas.openxmlformats.org/drawingml/2006/chartDrawing">
    <cdr:from>
      <cdr:x>0.4522</cdr:x>
      <cdr:y>0.86364</cdr:y>
    </cdr:from>
    <cdr:to>
      <cdr:x>0.61335</cdr:x>
      <cdr:y>0.91573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2935379" y="4804064"/>
          <a:ext cx="1046071" cy="2897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54864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22/24</a:t>
          </a:r>
        </a:p>
      </cdr:txBody>
    </cdr:sp>
  </cdr:relSizeAnchor>
  <cdr:relSizeAnchor xmlns:cdr="http://schemas.openxmlformats.org/drawingml/2006/chartDrawing">
    <cdr:from>
      <cdr:x>0.01174</cdr:x>
      <cdr:y>0</cdr:y>
    </cdr:from>
    <cdr:to>
      <cdr:x>0.98606</cdr:x>
      <cdr:y>0.06849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76200" y="0"/>
          <a:ext cx="6324600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en-US" sz="2000" b="1" dirty="0">
              <a:solidFill>
                <a:srgbClr val="0070C0"/>
              </a:solidFill>
              <a:latin typeface="Arial" pitchFamily="34" charset="0"/>
              <a:cs typeface="Arial" pitchFamily="34" charset="0"/>
            </a:rPr>
            <a:t>Extraterrestrial Markers in the YDB Layer (26 sites)</a:t>
          </a:r>
        </a:p>
      </cdr:txBody>
    </cdr:sp>
  </cdr:relSizeAnchor>
  <cdr:relSizeAnchor xmlns:cdr="http://schemas.openxmlformats.org/drawingml/2006/chartDrawing">
    <cdr:from>
      <cdr:x>0.02348</cdr:x>
      <cdr:y>0.06849</cdr:y>
    </cdr:from>
    <cdr:to>
      <cdr:x>0.96728</cdr:x>
      <cdr:y>0.06878</cdr:y>
    </cdr:to>
    <cdr:sp macro="" textlink="">
      <cdr:nvSpPr>
        <cdr:cNvPr id="16" name="Straight Connector 15"/>
        <cdr:cNvSpPr/>
      </cdr:nvSpPr>
      <cdr:spPr>
        <a:xfrm xmlns:a="http://schemas.openxmlformats.org/drawingml/2006/main">
          <a:off x="152400" y="381000"/>
          <a:ext cx="6126480" cy="1588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rgbClr val="0070C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n-US" dirty="0"/>
        </a:p>
      </cdr:txBody>
    </cdr:sp>
  </cdr:relSizeAnchor>
  <cdr:relSizeAnchor xmlns:cdr="http://schemas.openxmlformats.org/drawingml/2006/chartDrawing">
    <cdr:from>
      <cdr:x>0.4522</cdr:x>
      <cdr:y>0.16667</cdr:y>
    </cdr:from>
    <cdr:to>
      <cdr:x>0.61312</cdr:x>
      <cdr:y>0.21876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2590800" y="838200"/>
          <a:ext cx="921957" cy="2619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13/15</a:t>
          </a:r>
        </a:p>
      </cdr:txBody>
    </cdr:sp>
  </cdr:relSizeAnchor>
  <cdr:relSizeAnchor xmlns:cdr="http://schemas.openxmlformats.org/drawingml/2006/chartDrawing">
    <cdr:from>
      <cdr:x>0.4522</cdr:x>
      <cdr:y>0.27273</cdr:y>
    </cdr:from>
    <cdr:to>
      <cdr:x>0.61312</cdr:x>
      <cdr:y>0.32727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2590800" y="1371600"/>
          <a:ext cx="921957" cy="2743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9144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20/20</a:t>
          </a:r>
        </a:p>
      </cdr:txBody>
    </cdr:sp>
  </cdr:relSizeAnchor>
  <cdr:relSizeAnchor xmlns:cdr="http://schemas.openxmlformats.org/drawingml/2006/chartDrawing">
    <cdr:from>
      <cdr:x>0.4522</cdr:x>
      <cdr:y>0.36364</cdr:y>
    </cdr:from>
    <cdr:to>
      <cdr:x>0.61312</cdr:x>
      <cdr:y>0.41573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2590800" y="1828800"/>
          <a:ext cx="921957" cy="2619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10/13</a:t>
          </a:r>
        </a:p>
      </cdr:txBody>
    </cdr:sp>
  </cdr:relSizeAnchor>
  <cdr:relSizeAnchor xmlns:cdr="http://schemas.openxmlformats.org/drawingml/2006/chartDrawing">
    <cdr:from>
      <cdr:x>0.4522</cdr:x>
      <cdr:y>0.45455</cdr:y>
    </cdr:from>
    <cdr:to>
      <cdr:x>0.61312</cdr:x>
      <cdr:y>0.5303</cdr:y>
    </cdr:to>
    <cdr:sp macro="" textlink="">
      <cdr:nvSpPr>
        <cdr:cNvPr id="13" name="TextBox 1"/>
        <cdr:cNvSpPr txBox="1"/>
      </cdr:nvSpPr>
      <cdr:spPr>
        <a:xfrm xmlns:a="http://schemas.openxmlformats.org/drawingml/2006/main">
          <a:off x="2590800" y="2286000"/>
          <a:ext cx="921957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118872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18/22</a:t>
          </a:r>
        </a:p>
      </cdr:txBody>
    </cdr:sp>
  </cdr:relSizeAnchor>
  <cdr:relSizeAnchor xmlns:cdr="http://schemas.openxmlformats.org/drawingml/2006/chartDrawing">
    <cdr:from>
      <cdr:x>0.4522</cdr:x>
      <cdr:y>0.56452</cdr:y>
    </cdr:from>
    <cdr:to>
      <cdr:x>0.61335</cdr:x>
      <cdr:y>0.6166</cdr:y>
    </cdr:to>
    <cdr:sp macro="" textlink="">
      <cdr:nvSpPr>
        <cdr:cNvPr id="15" name="TextBox 1"/>
        <cdr:cNvSpPr txBox="1"/>
      </cdr:nvSpPr>
      <cdr:spPr>
        <a:xfrm xmlns:a="http://schemas.openxmlformats.org/drawingml/2006/main">
          <a:off x="2590800" y="2667000"/>
          <a:ext cx="923275" cy="2460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400" b="1" dirty="0">
              <a:solidFill>
                <a:sysClr val="window" lastClr="FFFFFF"/>
              </a:solidFill>
              <a:latin typeface="Arial" pitchFamily="34" charset="0"/>
              <a:cs typeface="Arial" pitchFamily="34" charset="0"/>
            </a:rPr>
            <a:t>24/24</a:t>
          </a:r>
        </a:p>
      </cdr:txBody>
    </cdr:sp>
  </cdr:relSizeAnchor>
  <cdr:relSizeAnchor xmlns:cdr="http://schemas.openxmlformats.org/drawingml/2006/chartDrawing">
    <cdr:from>
      <cdr:x>0.4522</cdr:x>
      <cdr:y>0.66667</cdr:y>
    </cdr:from>
    <cdr:to>
      <cdr:x>0.61335</cdr:x>
      <cdr:y>0.71875</cdr:y>
    </cdr:to>
    <cdr:sp macro="" textlink="">
      <cdr:nvSpPr>
        <cdr:cNvPr id="17" name="TextBox 1"/>
        <cdr:cNvSpPr txBox="1"/>
      </cdr:nvSpPr>
      <cdr:spPr>
        <a:xfrm xmlns:a="http://schemas.openxmlformats.org/drawingml/2006/main">
          <a:off x="2935379" y="3708400"/>
          <a:ext cx="1046071" cy="2896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4572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</a:t>
          </a:r>
        </a:p>
      </cdr:txBody>
    </cdr:sp>
  </cdr:relSizeAnchor>
  <cdr:relSizeAnchor xmlns:cdr="http://schemas.openxmlformats.org/drawingml/2006/chartDrawing">
    <cdr:from>
      <cdr:x>0.4522</cdr:x>
      <cdr:y>0.75758</cdr:y>
    </cdr:from>
    <cdr:to>
      <cdr:x>0.61335</cdr:x>
      <cdr:y>0.80966</cdr:y>
    </cdr:to>
    <cdr:sp macro="" textlink="">
      <cdr:nvSpPr>
        <cdr:cNvPr id="18" name="TextBox 1"/>
        <cdr:cNvSpPr txBox="1"/>
      </cdr:nvSpPr>
      <cdr:spPr>
        <a:xfrm xmlns:a="http://schemas.openxmlformats.org/drawingml/2006/main">
          <a:off x="2590800" y="3810000"/>
          <a:ext cx="923275" cy="2619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100584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4/4</a:t>
          </a:r>
        </a:p>
      </cdr:txBody>
    </cdr:sp>
  </cdr:relSizeAnchor>
  <cdr:relSizeAnchor xmlns:cdr="http://schemas.openxmlformats.org/drawingml/2006/chartDrawing">
    <cdr:from>
      <cdr:x>0.4522</cdr:x>
      <cdr:y>0.86364</cdr:y>
    </cdr:from>
    <cdr:to>
      <cdr:x>0.61335</cdr:x>
      <cdr:y>0.91573</cdr:y>
    </cdr:to>
    <cdr:sp macro="" textlink="">
      <cdr:nvSpPr>
        <cdr:cNvPr id="19" name="TextBox 1"/>
        <cdr:cNvSpPr txBox="1"/>
      </cdr:nvSpPr>
      <cdr:spPr>
        <a:xfrm xmlns:a="http://schemas.openxmlformats.org/drawingml/2006/main">
          <a:off x="2935379" y="4804064"/>
          <a:ext cx="1046071" cy="2897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54864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22/24</a:t>
          </a:r>
        </a:p>
      </cdr:txBody>
    </cdr:sp>
  </cdr:relSizeAnchor>
  <cdr:relSizeAnchor xmlns:cdr="http://schemas.openxmlformats.org/drawingml/2006/chartDrawing">
    <cdr:from>
      <cdr:x>0.01174</cdr:x>
      <cdr:y>0</cdr:y>
    </cdr:from>
    <cdr:to>
      <cdr:x>0.98606</cdr:x>
      <cdr:y>0.06849</cdr:y>
    </cdr:to>
    <cdr:sp macro="" textlink="">
      <cdr:nvSpPr>
        <cdr:cNvPr id="20" name="TextBox 13"/>
        <cdr:cNvSpPr txBox="1"/>
      </cdr:nvSpPr>
      <cdr:spPr>
        <a:xfrm xmlns:a="http://schemas.openxmlformats.org/drawingml/2006/main">
          <a:off x="76200" y="0"/>
          <a:ext cx="6324600" cy="3810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en-US" sz="2000" b="1" dirty="0">
              <a:gradFill flip="none" rotWithShape="1">
                <a:gsLst>
                  <a:gs pos="0">
                    <a:schemeClr val="accent1">
                      <a:shade val="30000"/>
                      <a:satMod val="115000"/>
                    </a:schemeClr>
                  </a:gs>
                  <a:gs pos="50000">
                    <a:schemeClr val="accent1">
                      <a:shade val="67500"/>
                      <a:satMod val="115000"/>
                    </a:schemeClr>
                  </a:gs>
                  <a:gs pos="100000">
                    <a:schemeClr val="accent1">
                      <a:shade val="100000"/>
                      <a:satMod val="115000"/>
                    </a:schemeClr>
                  </a:gs>
                </a:gsLst>
                <a:lin ang="5400000" scaled="1"/>
                <a:tileRect/>
              </a:gradFill>
              <a:latin typeface="Arial" pitchFamily="34" charset="0"/>
              <a:cs typeface="Arial" pitchFamily="34" charset="0"/>
            </a:rPr>
            <a:t>Extraterrestrial Markers in the YDB Layer (26 sites)</a:t>
          </a:r>
        </a:p>
      </cdr:txBody>
    </cdr:sp>
  </cdr:relSizeAnchor>
  <cdr:relSizeAnchor xmlns:cdr="http://schemas.openxmlformats.org/drawingml/2006/chartDrawing">
    <cdr:from>
      <cdr:x>0.02348</cdr:x>
      <cdr:y>0.06849</cdr:y>
    </cdr:from>
    <cdr:to>
      <cdr:x>0.96728</cdr:x>
      <cdr:y>0.06878</cdr:y>
    </cdr:to>
    <cdr:sp macro="" textlink="">
      <cdr:nvSpPr>
        <cdr:cNvPr id="21" name="Straight Connector 15"/>
        <cdr:cNvSpPr/>
      </cdr:nvSpPr>
      <cdr:spPr>
        <a:xfrm xmlns:a="http://schemas.openxmlformats.org/drawingml/2006/main">
          <a:off x="152400" y="381000"/>
          <a:ext cx="6126480" cy="1588"/>
        </a:xfrm>
        <a:prstGeom xmlns:a="http://schemas.openxmlformats.org/drawingml/2006/main" prst="line">
          <a:avLst/>
        </a:prstGeom>
        <a:ln xmlns:a="http://schemas.openxmlformats.org/drawingml/2006/main" w="26670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n-US" dirty="0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0.4522</cdr:x>
      <cdr:y>0.16667</cdr:y>
    </cdr:from>
    <cdr:to>
      <cdr:x>0.61312</cdr:x>
      <cdr:y>0.21876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590800" y="838200"/>
          <a:ext cx="921957" cy="2619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13/15</a:t>
          </a:r>
        </a:p>
      </cdr:txBody>
    </cdr:sp>
  </cdr:relSizeAnchor>
  <cdr:relSizeAnchor xmlns:cdr="http://schemas.openxmlformats.org/drawingml/2006/chartDrawing">
    <cdr:from>
      <cdr:x>0.4522</cdr:x>
      <cdr:y>0.27273</cdr:y>
    </cdr:from>
    <cdr:to>
      <cdr:x>0.61312</cdr:x>
      <cdr:y>0.32727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590800" y="1371600"/>
          <a:ext cx="921957" cy="2743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9144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20/20</a:t>
          </a:r>
        </a:p>
      </cdr:txBody>
    </cdr:sp>
  </cdr:relSizeAnchor>
  <cdr:relSizeAnchor xmlns:cdr="http://schemas.openxmlformats.org/drawingml/2006/chartDrawing">
    <cdr:from>
      <cdr:x>0.4522</cdr:x>
      <cdr:y>0.36364</cdr:y>
    </cdr:from>
    <cdr:to>
      <cdr:x>0.61312</cdr:x>
      <cdr:y>0.41573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590800" y="1828800"/>
          <a:ext cx="921957" cy="2619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10/13</a:t>
          </a:r>
        </a:p>
      </cdr:txBody>
    </cdr:sp>
  </cdr:relSizeAnchor>
  <cdr:relSizeAnchor xmlns:cdr="http://schemas.openxmlformats.org/drawingml/2006/chartDrawing">
    <cdr:from>
      <cdr:x>0.4522</cdr:x>
      <cdr:y>0.45455</cdr:y>
    </cdr:from>
    <cdr:to>
      <cdr:x>0.61312</cdr:x>
      <cdr:y>0.5303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2590800" y="2286000"/>
          <a:ext cx="921957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118872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18/22</a:t>
          </a:r>
        </a:p>
      </cdr:txBody>
    </cdr:sp>
  </cdr:relSizeAnchor>
  <cdr:relSizeAnchor xmlns:cdr="http://schemas.openxmlformats.org/drawingml/2006/chartDrawing">
    <cdr:from>
      <cdr:x>0.4522</cdr:x>
      <cdr:y>0.56452</cdr:y>
    </cdr:from>
    <cdr:to>
      <cdr:x>0.61335</cdr:x>
      <cdr:y>0.6166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2590800" y="2667000"/>
          <a:ext cx="923275" cy="2460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400" b="1" dirty="0">
              <a:solidFill>
                <a:sysClr val="window" lastClr="FFFFFF"/>
              </a:solidFill>
              <a:latin typeface="Arial" pitchFamily="34" charset="0"/>
              <a:cs typeface="Arial" pitchFamily="34" charset="0"/>
            </a:rPr>
            <a:t>24/24</a:t>
          </a:r>
        </a:p>
      </cdr:txBody>
    </cdr:sp>
  </cdr:relSizeAnchor>
  <cdr:relSizeAnchor xmlns:cdr="http://schemas.openxmlformats.org/drawingml/2006/chartDrawing">
    <cdr:from>
      <cdr:x>0.42222</cdr:x>
      <cdr:y>0.64384</cdr:y>
    </cdr:from>
    <cdr:to>
      <cdr:x>0.56667</cdr:x>
      <cdr:y>0.72603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2895600" y="3581400"/>
          <a:ext cx="990599" cy="4572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4572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8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 </a:t>
          </a:r>
        </a:p>
        <a:p xmlns:a="http://schemas.openxmlformats.org/drawingml/2006/main">
          <a:pPr algn="ctr"/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14/14</a:t>
          </a:r>
        </a:p>
        <a:p xmlns:a="http://schemas.openxmlformats.org/drawingml/2006/main">
          <a:pPr algn="ctr"/>
          <a:endParaRPr lang="en-US" sz="14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0.4522</cdr:x>
      <cdr:y>0.75758</cdr:y>
    </cdr:from>
    <cdr:to>
      <cdr:x>0.61335</cdr:x>
      <cdr:y>0.80966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2590800" y="3810000"/>
          <a:ext cx="923275" cy="2619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100584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4/4</a:t>
          </a:r>
        </a:p>
      </cdr:txBody>
    </cdr:sp>
  </cdr:relSizeAnchor>
  <cdr:relSizeAnchor xmlns:cdr="http://schemas.openxmlformats.org/drawingml/2006/chartDrawing">
    <cdr:from>
      <cdr:x>0.4522</cdr:x>
      <cdr:y>0.86364</cdr:y>
    </cdr:from>
    <cdr:to>
      <cdr:x>0.61335</cdr:x>
      <cdr:y>0.91573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2935379" y="4804064"/>
          <a:ext cx="1046071" cy="2897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54864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22/24</a:t>
          </a:r>
        </a:p>
      </cdr:txBody>
    </cdr:sp>
  </cdr:relSizeAnchor>
  <cdr:relSizeAnchor xmlns:cdr="http://schemas.openxmlformats.org/drawingml/2006/chartDrawing">
    <cdr:from>
      <cdr:x>0.01174</cdr:x>
      <cdr:y>0</cdr:y>
    </cdr:from>
    <cdr:to>
      <cdr:x>0.98606</cdr:x>
      <cdr:y>0.06849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76200" y="0"/>
          <a:ext cx="6324600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en-US" sz="2000" b="1" dirty="0">
              <a:solidFill>
                <a:srgbClr val="0070C0"/>
              </a:solidFill>
              <a:latin typeface="Arial" pitchFamily="34" charset="0"/>
              <a:cs typeface="Arial" pitchFamily="34" charset="0"/>
            </a:rPr>
            <a:t>Extraterrestrial Markers in the YDB Layer (26 sites)</a:t>
          </a:r>
        </a:p>
      </cdr:txBody>
    </cdr:sp>
  </cdr:relSizeAnchor>
  <cdr:relSizeAnchor xmlns:cdr="http://schemas.openxmlformats.org/drawingml/2006/chartDrawing">
    <cdr:from>
      <cdr:x>0.02348</cdr:x>
      <cdr:y>0.06849</cdr:y>
    </cdr:from>
    <cdr:to>
      <cdr:x>0.96728</cdr:x>
      <cdr:y>0.06878</cdr:y>
    </cdr:to>
    <cdr:sp macro="" textlink="">
      <cdr:nvSpPr>
        <cdr:cNvPr id="16" name="Straight Connector 15"/>
        <cdr:cNvSpPr/>
      </cdr:nvSpPr>
      <cdr:spPr>
        <a:xfrm xmlns:a="http://schemas.openxmlformats.org/drawingml/2006/main">
          <a:off x="152400" y="381000"/>
          <a:ext cx="6126480" cy="1588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rgbClr val="0070C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n-US" dirty="0"/>
        </a:p>
      </cdr:txBody>
    </cdr:sp>
  </cdr:relSizeAnchor>
  <cdr:relSizeAnchor xmlns:cdr="http://schemas.openxmlformats.org/drawingml/2006/chartDrawing">
    <cdr:from>
      <cdr:x>0.4522</cdr:x>
      <cdr:y>0.16667</cdr:y>
    </cdr:from>
    <cdr:to>
      <cdr:x>0.61312</cdr:x>
      <cdr:y>0.21876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2590800" y="838200"/>
          <a:ext cx="921957" cy="2619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13/15</a:t>
          </a:r>
        </a:p>
      </cdr:txBody>
    </cdr:sp>
  </cdr:relSizeAnchor>
  <cdr:relSizeAnchor xmlns:cdr="http://schemas.openxmlformats.org/drawingml/2006/chartDrawing">
    <cdr:from>
      <cdr:x>0.4522</cdr:x>
      <cdr:y>0.27273</cdr:y>
    </cdr:from>
    <cdr:to>
      <cdr:x>0.61312</cdr:x>
      <cdr:y>0.32727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2590800" y="1371600"/>
          <a:ext cx="921957" cy="2743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9144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20/20</a:t>
          </a:r>
        </a:p>
      </cdr:txBody>
    </cdr:sp>
  </cdr:relSizeAnchor>
  <cdr:relSizeAnchor xmlns:cdr="http://schemas.openxmlformats.org/drawingml/2006/chartDrawing">
    <cdr:from>
      <cdr:x>0.4522</cdr:x>
      <cdr:y>0.36364</cdr:y>
    </cdr:from>
    <cdr:to>
      <cdr:x>0.61312</cdr:x>
      <cdr:y>0.41573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2590800" y="1828800"/>
          <a:ext cx="921957" cy="2619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10/13</a:t>
          </a:r>
        </a:p>
      </cdr:txBody>
    </cdr:sp>
  </cdr:relSizeAnchor>
  <cdr:relSizeAnchor xmlns:cdr="http://schemas.openxmlformats.org/drawingml/2006/chartDrawing">
    <cdr:from>
      <cdr:x>0.4522</cdr:x>
      <cdr:y>0.45455</cdr:y>
    </cdr:from>
    <cdr:to>
      <cdr:x>0.61312</cdr:x>
      <cdr:y>0.5303</cdr:y>
    </cdr:to>
    <cdr:sp macro="" textlink="">
      <cdr:nvSpPr>
        <cdr:cNvPr id="13" name="TextBox 1"/>
        <cdr:cNvSpPr txBox="1"/>
      </cdr:nvSpPr>
      <cdr:spPr>
        <a:xfrm xmlns:a="http://schemas.openxmlformats.org/drawingml/2006/main">
          <a:off x="2590800" y="2286000"/>
          <a:ext cx="921957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118872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18/22</a:t>
          </a:r>
        </a:p>
      </cdr:txBody>
    </cdr:sp>
  </cdr:relSizeAnchor>
  <cdr:relSizeAnchor xmlns:cdr="http://schemas.openxmlformats.org/drawingml/2006/chartDrawing">
    <cdr:from>
      <cdr:x>0.4522</cdr:x>
      <cdr:y>0.56452</cdr:y>
    </cdr:from>
    <cdr:to>
      <cdr:x>0.61335</cdr:x>
      <cdr:y>0.6166</cdr:y>
    </cdr:to>
    <cdr:sp macro="" textlink="">
      <cdr:nvSpPr>
        <cdr:cNvPr id="15" name="TextBox 1"/>
        <cdr:cNvSpPr txBox="1"/>
      </cdr:nvSpPr>
      <cdr:spPr>
        <a:xfrm xmlns:a="http://schemas.openxmlformats.org/drawingml/2006/main">
          <a:off x="2590800" y="2667000"/>
          <a:ext cx="923275" cy="2460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400" b="1" dirty="0">
              <a:solidFill>
                <a:sysClr val="window" lastClr="FFFFFF"/>
              </a:solidFill>
              <a:latin typeface="Arial" pitchFamily="34" charset="0"/>
              <a:cs typeface="Arial" pitchFamily="34" charset="0"/>
            </a:rPr>
            <a:t>24/24</a:t>
          </a:r>
        </a:p>
      </cdr:txBody>
    </cdr:sp>
  </cdr:relSizeAnchor>
  <cdr:relSizeAnchor xmlns:cdr="http://schemas.openxmlformats.org/drawingml/2006/chartDrawing">
    <cdr:from>
      <cdr:x>0.4522</cdr:x>
      <cdr:y>0.66667</cdr:y>
    </cdr:from>
    <cdr:to>
      <cdr:x>0.61335</cdr:x>
      <cdr:y>0.71875</cdr:y>
    </cdr:to>
    <cdr:sp macro="" textlink="">
      <cdr:nvSpPr>
        <cdr:cNvPr id="17" name="TextBox 1"/>
        <cdr:cNvSpPr txBox="1"/>
      </cdr:nvSpPr>
      <cdr:spPr>
        <a:xfrm xmlns:a="http://schemas.openxmlformats.org/drawingml/2006/main">
          <a:off x="2935379" y="3708400"/>
          <a:ext cx="1046071" cy="2896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4572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</a:t>
          </a:r>
        </a:p>
      </cdr:txBody>
    </cdr:sp>
  </cdr:relSizeAnchor>
  <cdr:relSizeAnchor xmlns:cdr="http://schemas.openxmlformats.org/drawingml/2006/chartDrawing">
    <cdr:from>
      <cdr:x>0.4522</cdr:x>
      <cdr:y>0.75758</cdr:y>
    </cdr:from>
    <cdr:to>
      <cdr:x>0.61335</cdr:x>
      <cdr:y>0.80966</cdr:y>
    </cdr:to>
    <cdr:sp macro="" textlink="">
      <cdr:nvSpPr>
        <cdr:cNvPr id="18" name="TextBox 1"/>
        <cdr:cNvSpPr txBox="1"/>
      </cdr:nvSpPr>
      <cdr:spPr>
        <a:xfrm xmlns:a="http://schemas.openxmlformats.org/drawingml/2006/main">
          <a:off x="2590800" y="3810000"/>
          <a:ext cx="923275" cy="2619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100584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4/4</a:t>
          </a:r>
        </a:p>
      </cdr:txBody>
    </cdr:sp>
  </cdr:relSizeAnchor>
  <cdr:relSizeAnchor xmlns:cdr="http://schemas.openxmlformats.org/drawingml/2006/chartDrawing">
    <cdr:from>
      <cdr:x>0.4522</cdr:x>
      <cdr:y>0.86364</cdr:y>
    </cdr:from>
    <cdr:to>
      <cdr:x>0.61335</cdr:x>
      <cdr:y>0.91573</cdr:y>
    </cdr:to>
    <cdr:sp macro="" textlink="">
      <cdr:nvSpPr>
        <cdr:cNvPr id="19" name="TextBox 1"/>
        <cdr:cNvSpPr txBox="1"/>
      </cdr:nvSpPr>
      <cdr:spPr>
        <a:xfrm xmlns:a="http://schemas.openxmlformats.org/drawingml/2006/main">
          <a:off x="2935379" y="4804064"/>
          <a:ext cx="1046071" cy="2897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54864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22/24</a:t>
          </a:r>
        </a:p>
      </cdr:txBody>
    </cdr:sp>
  </cdr:relSizeAnchor>
  <cdr:relSizeAnchor xmlns:cdr="http://schemas.openxmlformats.org/drawingml/2006/chartDrawing">
    <cdr:from>
      <cdr:x>0.01174</cdr:x>
      <cdr:y>0</cdr:y>
    </cdr:from>
    <cdr:to>
      <cdr:x>0.98606</cdr:x>
      <cdr:y>0.06849</cdr:y>
    </cdr:to>
    <cdr:sp macro="" textlink="">
      <cdr:nvSpPr>
        <cdr:cNvPr id="20" name="TextBox 13"/>
        <cdr:cNvSpPr txBox="1"/>
      </cdr:nvSpPr>
      <cdr:spPr>
        <a:xfrm xmlns:a="http://schemas.openxmlformats.org/drawingml/2006/main">
          <a:off x="76200" y="0"/>
          <a:ext cx="6324600" cy="3810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en-US" sz="2000" b="1" dirty="0">
              <a:gradFill flip="none" rotWithShape="1">
                <a:gsLst>
                  <a:gs pos="0">
                    <a:schemeClr val="accent1">
                      <a:shade val="30000"/>
                      <a:satMod val="115000"/>
                    </a:schemeClr>
                  </a:gs>
                  <a:gs pos="50000">
                    <a:schemeClr val="accent1">
                      <a:shade val="67500"/>
                      <a:satMod val="115000"/>
                    </a:schemeClr>
                  </a:gs>
                  <a:gs pos="100000">
                    <a:schemeClr val="accent1">
                      <a:shade val="100000"/>
                      <a:satMod val="115000"/>
                    </a:schemeClr>
                  </a:gs>
                </a:gsLst>
                <a:lin ang="5400000" scaled="1"/>
                <a:tileRect/>
              </a:gradFill>
              <a:latin typeface="Arial" pitchFamily="34" charset="0"/>
              <a:cs typeface="Arial" pitchFamily="34" charset="0"/>
            </a:rPr>
            <a:t>Extraterrestrial Markers in the YDB Layer (26 sites)</a:t>
          </a:r>
        </a:p>
      </cdr:txBody>
    </cdr:sp>
  </cdr:relSizeAnchor>
  <cdr:relSizeAnchor xmlns:cdr="http://schemas.openxmlformats.org/drawingml/2006/chartDrawing">
    <cdr:from>
      <cdr:x>0.02348</cdr:x>
      <cdr:y>0.06849</cdr:y>
    </cdr:from>
    <cdr:to>
      <cdr:x>0.96728</cdr:x>
      <cdr:y>0.06878</cdr:y>
    </cdr:to>
    <cdr:sp macro="" textlink="">
      <cdr:nvSpPr>
        <cdr:cNvPr id="21" name="Straight Connector 15"/>
        <cdr:cNvSpPr/>
      </cdr:nvSpPr>
      <cdr:spPr>
        <a:xfrm xmlns:a="http://schemas.openxmlformats.org/drawingml/2006/main">
          <a:off x="152400" y="381000"/>
          <a:ext cx="6126480" cy="1588"/>
        </a:xfrm>
        <a:prstGeom xmlns:a="http://schemas.openxmlformats.org/drawingml/2006/main" prst="line">
          <a:avLst/>
        </a:prstGeom>
        <a:ln xmlns:a="http://schemas.openxmlformats.org/drawingml/2006/main" w="26670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n-US" dirty="0"/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0.4522</cdr:x>
      <cdr:y>0.16667</cdr:y>
    </cdr:from>
    <cdr:to>
      <cdr:x>0.61312</cdr:x>
      <cdr:y>0.21876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590800" y="838200"/>
          <a:ext cx="921957" cy="2619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13/15</a:t>
          </a:r>
        </a:p>
      </cdr:txBody>
    </cdr:sp>
  </cdr:relSizeAnchor>
  <cdr:relSizeAnchor xmlns:cdr="http://schemas.openxmlformats.org/drawingml/2006/chartDrawing">
    <cdr:from>
      <cdr:x>0.4522</cdr:x>
      <cdr:y>0.27273</cdr:y>
    </cdr:from>
    <cdr:to>
      <cdr:x>0.61312</cdr:x>
      <cdr:y>0.32727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590800" y="1371600"/>
          <a:ext cx="921957" cy="2743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9144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20/20</a:t>
          </a:r>
        </a:p>
      </cdr:txBody>
    </cdr:sp>
  </cdr:relSizeAnchor>
  <cdr:relSizeAnchor xmlns:cdr="http://schemas.openxmlformats.org/drawingml/2006/chartDrawing">
    <cdr:from>
      <cdr:x>0.4522</cdr:x>
      <cdr:y>0.36364</cdr:y>
    </cdr:from>
    <cdr:to>
      <cdr:x>0.61312</cdr:x>
      <cdr:y>0.41573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590800" y="1828800"/>
          <a:ext cx="921957" cy="2619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10/13</a:t>
          </a:r>
        </a:p>
      </cdr:txBody>
    </cdr:sp>
  </cdr:relSizeAnchor>
  <cdr:relSizeAnchor xmlns:cdr="http://schemas.openxmlformats.org/drawingml/2006/chartDrawing">
    <cdr:from>
      <cdr:x>0.4522</cdr:x>
      <cdr:y>0.45455</cdr:y>
    </cdr:from>
    <cdr:to>
      <cdr:x>0.61312</cdr:x>
      <cdr:y>0.5303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2590800" y="2286000"/>
          <a:ext cx="921957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118872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18/22</a:t>
          </a:r>
        </a:p>
      </cdr:txBody>
    </cdr:sp>
  </cdr:relSizeAnchor>
  <cdr:relSizeAnchor xmlns:cdr="http://schemas.openxmlformats.org/drawingml/2006/chartDrawing">
    <cdr:from>
      <cdr:x>0.4522</cdr:x>
      <cdr:y>0.56452</cdr:y>
    </cdr:from>
    <cdr:to>
      <cdr:x>0.61335</cdr:x>
      <cdr:y>0.6166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2590800" y="2667000"/>
          <a:ext cx="923275" cy="2460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400" b="1" dirty="0">
              <a:solidFill>
                <a:sysClr val="window" lastClr="FFFFFF"/>
              </a:solidFill>
              <a:latin typeface="Arial" pitchFamily="34" charset="0"/>
              <a:cs typeface="Arial" pitchFamily="34" charset="0"/>
            </a:rPr>
            <a:t>24/24</a:t>
          </a:r>
        </a:p>
      </cdr:txBody>
    </cdr:sp>
  </cdr:relSizeAnchor>
  <cdr:relSizeAnchor xmlns:cdr="http://schemas.openxmlformats.org/drawingml/2006/chartDrawing">
    <cdr:from>
      <cdr:x>0.42222</cdr:x>
      <cdr:y>0.64384</cdr:y>
    </cdr:from>
    <cdr:to>
      <cdr:x>0.56667</cdr:x>
      <cdr:y>0.72603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2895600" y="3581400"/>
          <a:ext cx="990599" cy="4572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4572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8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 </a:t>
          </a:r>
        </a:p>
        <a:p xmlns:a="http://schemas.openxmlformats.org/drawingml/2006/main">
          <a:pPr algn="ctr"/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14/14</a:t>
          </a:r>
        </a:p>
        <a:p xmlns:a="http://schemas.openxmlformats.org/drawingml/2006/main">
          <a:pPr algn="ctr"/>
          <a:endParaRPr lang="en-US" sz="14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0.4522</cdr:x>
      <cdr:y>0.75758</cdr:y>
    </cdr:from>
    <cdr:to>
      <cdr:x>0.61335</cdr:x>
      <cdr:y>0.80966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2590800" y="3810000"/>
          <a:ext cx="923275" cy="2619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100584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4/4</a:t>
          </a:r>
        </a:p>
      </cdr:txBody>
    </cdr:sp>
  </cdr:relSizeAnchor>
  <cdr:relSizeAnchor xmlns:cdr="http://schemas.openxmlformats.org/drawingml/2006/chartDrawing">
    <cdr:from>
      <cdr:x>0.4522</cdr:x>
      <cdr:y>0.86364</cdr:y>
    </cdr:from>
    <cdr:to>
      <cdr:x>0.61335</cdr:x>
      <cdr:y>0.91573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2935379" y="4804064"/>
          <a:ext cx="1046071" cy="2897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54864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22/24</a:t>
          </a:r>
        </a:p>
      </cdr:txBody>
    </cdr:sp>
  </cdr:relSizeAnchor>
  <cdr:relSizeAnchor xmlns:cdr="http://schemas.openxmlformats.org/drawingml/2006/chartDrawing">
    <cdr:from>
      <cdr:x>0.01174</cdr:x>
      <cdr:y>0</cdr:y>
    </cdr:from>
    <cdr:to>
      <cdr:x>0.98606</cdr:x>
      <cdr:y>0.06849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76200" y="0"/>
          <a:ext cx="6324600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en-US" sz="2000" b="1" dirty="0">
              <a:solidFill>
                <a:srgbClr val="0070C0"/>
              </a:solidFill>
              <a:latin typeface="Arial" pitchFamily="34" charset="0"/>
              <a:cs typeface="Arial" pitchFamily="34" charset="0"/>
            </a:rPr>
            <a:t>Extraterrestrial Markers in the YDB Layer (26 sites)</a:t>
          </a:r>
        </a:p>
      </cdr:txBody>
    </cdr:sp>
  </cdr:relSizeAnchor>
  <cdr:relSizeAnchor xmlns:cdr="http://schemas.openxmlformats.org/drawingml/2006/chartDrawing">
    <cdr:from>
      <cdr:x>0.02348</cdr:x>
      <cdr:y>0.06849</cdr:y>
    </cdr:from>
    <cdr:to>
      <cdr:x>0.96728</cdr:x>
      <cdr:y>0.06878</cdr:y>
    </cdr:to>
    <cdr:sp macro="" textlink="">
      <cdr:nvSpPr>
        <cdr:cNvPr id="16" name="Straight Connector 15"/>
        <cdr:cNvSpPr/>
      </cdr:nvSpPr>
      <cdr:spPr>
        <a:xfrm xmlns:a="http://schemas.openxmlformats.org/drawingml/2006/main">
          <a:off x="152400" y="381000"/>
          <a:ext cx="6126480" cy="1588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rgbClr val="0070C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n-US" dirty="0"/>
        </a:p>
      </cdr:txBody>
    </cdr:sp>
  </cdr:relSizeAnchor>
  <cdr:relSizeAnchor xmlns:cdr="http://schemas.openxmlformats.org/drawingml/2006/chartDrawing">
    <cdr:from>
      <cdr:x>0.4522</cdr:x>
      <cdr:y>0.16667</cdr:y>
    </cdr:from>
    <cdr:to>
      <cdr:x>0.61312</cdr:x>
      <cdr:y>0.21876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2590800" y="838200"/>
          <a:ext cx="921957" cy="2619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13/15</a:t>
          </a:r>
        </a:p>
      </cdr:txBody>
    </cdr:sp>
  </cdr:relSizeAnchor>
  <cdr:relSizeAnchor xmlns:cdr="http://schemas.openxmlformats.org/drawingml/2006/chartDrawing">
    <cdr:from>
      <cdr:x>0.4522</cdr:x>
      <cdr:y>0.27273</cdr:y>
    </cdr:from>
    <cdr:to>
      <cdr:x>0.61312</cdr:x>
      <cdr:y>0.32727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2590800" y="1371600"/>
          <a:ext cx="921957" cy="2743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9144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20/20</a:t>
          </a:r>
        </a:p>
      </cdr:txBody>
    </cdr:sp>
  </cdr:relSizeAnchor>
  <cdr:relSizeAnchor xmlns:cdr="http://schemas.openxmlformats.org/drawingml/2006/chartDrawing">
    <cdr:from>
      <cdr:x>0.4522</cdr:x>
      <cdr:y>0.36364</cdr:y>
    </cdr:from>
    <cdr:to>
      <cdr:x>0.61312</cdr:x>
      <cdr:y>0.41573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2590800" y="1828800"/>
          <a:ext cx="921957" cy="2619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10/13</a:t>
          </a:r>
        </a:p>
      </cdr:txBody>
    </cdr:sp>
  </cdr:relSizeAnchor>
  <cdr:relSizeAnchor xmlns:cdr="http://schemas.openxmlformats.org/drawingml/2006/chartDrawing">
    <cdr:from>
      <cdr:x>0.4522</cdr:x>
      <cdr:y>0.45455</cdr:y>
    </cdr:from>
    <cdr:to>
      <cdr:x>0.61312</cdr:x>
      <cdr:y>0.5303</cdr:y>
    </cdr:to>
    <cdr:sp macro="" textlink="">
      <cdr:nvSpPr>
        <cdr:cNvPr id="13" name="TextBox 1"/>
        <cdr:cNvSpPr txBox="1"/>
      </cdr:nvSpPr>
      <cdr:spPr>
        <a:xfrm xmlns:a="http://schemas.openxmlformats.org/drawingml/2006/main">
          <a:off x="2590800" y="2286000"/>
          <a:ext cx="921957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118872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18/22</a:t>
          </a:r>
        </a:p>
      </cdr:txBody>
    </cdr:sp>
  </cdr:relSizeAnchor>
  <cdr:relSizeAnchor xmlns:cdr="http://schemas.openxmlformats.org/drawingml/2006/chartDrawing">
    <cdr:from>
      <cdr:x>0.4522</cdr:x>
      <cdr:y>0.56452</cdr:y>
    </cdr:from>
    <cdr:to>
      <cdr:x>0.61335</cdr:x>
      <cdr:y>0.6166</cdr:y>
    </cdr:to>
    <cdr:sp macro="" textlink="">
      <cdr:nvSpPr>
        <cdr:cNvPr id="15" name="TextBox 1"/>
        <cdr:cNvSpPr txBox="1"/>
      </cdr:nvSpPr>
      <cdr:spPr>
        <a:xfrm xmlns:a="http://schemas.openxmlformats.org/drawingml/2006/main">
          <a:off x="2590800" y="2667000"/>
          <a:ext cx="923275" cy="2460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400" b="1" dirty="0">
              <a:solidFill>
                <a:sysClr val="window" lastClr="FFFFFF"/>
              </a:solidFill>
              <a:latin typeface="Arial" pitchFamily="34" charset="0"/>
              <a:cs typeface="Arial" pitchFamily="34" charset="0"/>
            </a:rPr>
            <a:t>24/24</a:t>
          </a:r>
        </a:p>
      </cdr:txBody>
    </cdr:sp>
  </cdr:relSizeAnchor>
  <cdr:relSizeAnchor xmlns:cdr="http://schemas.openxmlformats.org/drawingml/2006/chartDrawing">
    <cdr:from>
      <cdr:x>0.4522</cdr:x>
      <cdr:y>0.66667</cdr:y>
    </cdr:from>
    <cdr:to>
      <cdr:x>0.61335</cdr:x>
      <cdr:y>0.71875</cdr:y>
    </cdr:to>
    <cdr:sp macro="" textlink="">
      <cdr:nvSpPr>
        <cdr:cNvPr id="17" name="TextBox 1"/>
        <cdr:cNvSpPr txBox="1"/>
      </cdr:nvSpPr>
      <cdr:spPr>
        <a:xfrm xmlns:a="http://schemas.openxmlformats.org/drawingml/2006/main">
          <a:off x="2935379" y="3708400"/>
          <a:ext cx="1046071" cy="2896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4572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</a:t>
          </a:r>
        </a:p>
      </cdr:txBody>
    </cdr:sp>
  </cdr:relSizeAnchor>
  <cdr:relSizeAnchor xmlns:cdr="http://schemas.openxmlformats.org/drawingml/2006/chartDrawing">
    <cdr:from>
      <cdr:x>0.4522</cdr:x>
      <cdr:y>0.75758</cdr:y>
    </cdr:from>
    <cdr:to>
      <cdr:x>0.61335</cdr:x>
      <cdr:y>0.80966</cdr:y>
    </cdr:to>
    <cdr:sp macro="" textlink="">
      <cdr:nvSpPr>
        <cdr:cNvPr id="18" name="TextBox 1"/>
        <cdr:cNvSpPr txBox="1"/>
      </cdr:nvSpPr>
      <cdr:spPr>
        <a:xfrm xmlns:a="http://schemas.openxmlformats.org/drawingml/2006/main">
          <a:off x="2590800" y="3810000"/>
          <a:ext cx="923275" cy="2619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100584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4/4</a:t>
          </a:r>
        </a:p>
      </cdr:txBody>
    </cdr:sp>
  </cdr:relSizeAnchor>
  <cdr:relSizeAnchor xmlns:cdr="http://schemas.openxmlformats.org/drawingml/2006/chartDrawing">
    <cdr:from>
      <cdr:x>0.4522</cdr:x>
      <cdr:y>0.86364</cdr:y>
    </cdr:from>
    <cdr:to>
      <cdr:x>0.61335</cdr:x>
      <cdr:y>0.91573</cdr:y>
    </cdr:to>
    <cdr:sp macro="" textlink="">
      <cdr:nvSpPr>
        <cdr:cNvPr id="19" name="TextBox 1"/>
        <cdr:cNvSpPr txBox="1"/>
      </cdr:nvSpPr>
      <cdr:spPr>
        <a:xfrm xmlns:a="http://schemas.openxmlformats.org/drawingml/2006/main">
          <a:off x="2935379" y="4804064"/>
          <a:ext cx="1046071" cy="2897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tIns="54864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22/24</a:t>
          </a:r>
        </a:p>
      </cdr:txBody>
    </cdr:sp>
  </cdr:relSizeAnchor>
  <cdr:relSizeAnchor xmlns:cdr="http://schemas.openxmlformats.org/drawingml/2006/chartDrawing">
    <cdr:from>
      <cdr:x>0.01174</cdr:x>
      <cdr:y>0</cdr:y>
    </cdr:from>
    <cdr:to>
      <cdr:x>0.98606</cdr:x>
      <cdr:y>0.06849</cdr:y>
    </cdr:to>
    <cdr:sp macro="" textlink="">
      <cdr:nvSpPr>
        <cdr:cNvPr id="20" name="TextBox 13"/>
        <cdr:cNvSpPr txBox="1"/>
      </cdr:nvSpPr>
      <cdr:spPr>
        <a:xfrm xmlns:a="http://schemas.openxmlformats.org/drawingml/2006/main">
          <a:off x="76200" y="0"/>
          <a:ext cx="6324600" cy="3810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en-US" sz="2000" b="1" dirty="0">
              <a:gradFill flip="none" rotWithShape="1">
                <a:gsLst>
                  <a:gs pos="0">
                    <a:schemeClr val="accent1">
                      <a:shade val="30000"/>
                      <a:satMod val="115000"/>
                    </a:schemeClr>
                  </a:gs>
                  <a:gs pos="50000">
                    <a:schemeClr val="accent1">
                      <a:shade val="67500"/>
                      <a:satMod val="115000"/>
                    </a:schemeClr>
                  </a:gs>
                  <a:gs pos="100000">
                    <a:schemeClr val="accent1">
                      <a:shade val="100000"/>
                      <a:satMod val="115000"/>
                    </a:schemeClr>
                  </a:gs>
                </a:gsLst>
                <a:lin ang="5400000" scaled="1"/>
                <a:tileRect/>
              </a:gradFill>
              <a:latin typeface="Arial" pitchFamily="34" charset="0"/>
              <a:cs typeface="Arial" pitchFamily="34" charset="0"/>
            </a:rPr>
            <a:t>Extraterrestrial Markers in the YDB Layer (26 sites)</a:t>
          </a:r>
        </a:p>
      </cdr:txBody>
    </cdr:sp>
  </cdr:relSizeAnchor>
  <cdr:relSizeAnchor xmlns:cdr="http://schemas.openxmlformats.org/drawingml/2006/chartDrawing">
    <cdr:from>
      <cdr:x>0.02348</cdr:x>
      <cdr:y>0.06849</cdr:y>
    </cdr:from>
    <cdr:to>
      <cdr:x>0.96728</cdr:x>
      <cdr:y>0.06878</cdr:y>
    </cdr:to>
    <cdr:sp macro="" textlink="">
      <cdr:nvSpPr>
        <cdr:cNvPr id="21" name="Straight Connector 15"/>
        <cdr:cNvSpPr/>
      </cdr:nvSpPr>
      <cdr:spPr>
        <a:xfrm xmlns:a="http://schemas.openxmlformats.org/drawingml/2006/main">
          <a:off x="152400" y="381000"/>
          <a:ext cx="6126480" cy="1588"/>
        </a:xfrm>
        <a:prstGeom xmlns:a="http://schemas.openxmlformats.org/drawingml/2006/main" prst="line">
          <a:avLst/>
        </a:prstGeom>
        <a:ln xmlns:a="http://schemas.openxmlformats.org/drawingml/2006/main" w="26670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n-US" dirty="0"/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0.26704</cdr:x>
      <cdr:y>0.18733</cdr:y>
    </cdr:from>
    <cdr:to>
      <cdr:x>0.26704</cdr:x>
      <cdr:y>0.18733</cdr:y>
    </cdr:to>
    <cdr:sp macro="" textlink="">
      <cdr:nvSpPr>
        <cdr:cNvPr id="250882" name="Line 2050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>
          <a:off x="1702273" y="868581"/>
          <a:ext cx="0" cy="0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>
          <a:solidFill>
            <a:srgbClr val="000000"/>
          </a:solidFill>
          <a:round/>
          <a:headEnd/>
          <a:tailEnd/>
        </a:ln>
      </cdr:spPr>
    </cdr:sp>
  </cdr:relSizeAnchor>
  <cdr:relSizeAnchor xmlns:cdr="http://schemas.openxmlformats.org/drawingml/2006/chartDrawing">
    <cdr:from>
      <cdr:x>0.26461</cdr:x>
      <cdr:y>0.91341</cdr:y>
    </cdr:from>
    <cdr:to>
      <cdr:x>0.78261</cdr:x>
      <cdr:y>0.9876</cdr:y>
    </cdr:to>
    <cdr:sp macro="" textlink="">
      <cdr:nvSpPr>
        <cdr:cNvPr id="250884" name="Text Box 205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43440" y="4210926"/>
          <a:ext cx="2042659" cy="34202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0" tIns="0" rIns="36576" bIns="27432" anchor="b" upright="1"/>
        <a:lstStyle xmlns:a="http://schemas.openxmlformats.org/drawingml/2006/main"/>
        <a:p xmlns:a="http://schemas.openxmlformats.org/drawingml/2006/main">
          <a:pPr algn="ctr" rtl="1">
            <a:defRPr sz="1000"/>
          </a:pPr>
          <a:r>
            <a:rPr lang="en-US" sz="1400" b="1" i="0" strike="noStrike" dirty="0">
              <a:solidFill>
                <a:schemeClr val="tx1"/>
              </a:solidFill>
              <a:latin typeface="Montserrat" panose="00000500000000000000" pitchFamily="50" charset="0"/>
              <a:cs typeface="Arial"/>
            </a:rPr>
            <a:t>Calendar</a:t>
          </a:r>
          <a:r>
            <a:rPr lang="en-US" sz="1400" b="1" i="0" strike="noStrike" baseline="0" dirty="0">
              <a:solidFill>
                <a:schemeClr val="tx1"/>
              </a:solidFill>
              <a:latin typeface="Montserrat" panose="00000500000000000000" pitchFamily="50" charset="0"/>
              <a:cs typeface="Arial"/>
            </a:rPr>
            <a:t> Years BP</a:t>
          </a:r>
          <a:endParaRPr lang="en-US" sz="1400" b="1" i="0" strike="noStrike" dirty="0">
            <a:solidFill>
              <a:schemeClr val="tx1"/>
            </a:solidFill>
            <a:latin typeface="Montserrat" panose="00000500000000000000" pitchFamily="50" charset="0"/>
            <a:cs typeface="Arial"/>
          </a:endParaRPr>
        </a:p>
      </cdr:txBody>
    </cdr:sp>
  </cdr:relSizeAnchor>
  <cdr:relSizeAnchor xmlns:cdr="http://schemas.openxmlformats.org/drawingml/2006/chartDrawing">
    <cdr:from>
      <cdr:x>0.03624</cdr:x>
      <cdr:y>0.01653</cdr:y>
    </cdr:from>
    <cdr:to>
      <cdr:x>1</cdr:x>
      <cdr:y>0.08264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42917" y="76200"/>
          <a:ext cx="3800433" cy="3047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n-US" sz="1600" b="1" dirty="0">
              <a:latin typeface="Montserrat" panose="00000500000000000000" pitchFamily="50" charset="0"/>
              <a:cs typeface="Arial" pitchFamily="34" charset="0"/>
            </a:rPr>
            <a:t>Points</a:t>
          </a:r>
          <a:r>
            <a:rPr lang="en-US" sz="1600" b="1" baseline="0" dirty="0">
              <a:latin typeface="Montserrat" panose="00000500000000000000" pitchFamily="50" charset="0"/>
              <a:cs typeface="Arial" pitchFamily="34" charset="0"/>
            </a:rPr>
            <a:t> Ratio: </a:t>
          </a:r>
          <a:r>
            <a:rPr lang="en-US" sz="1600" b="1" dirty="0">
              <a:latin typeface="Montserrat" panose="00000500000000000000" pitchFamily="50" charset="0"/>
              <a:cs typeface="Arial" pitchFamily="34" charset="0"/>
            </a:rPr>
            <a:t>Clovis to Redstone</a:t>
          </a:r>
        </a:p>
      </cdr:txBody>
    </cdr:sp>
  </cdr:relSizeAnchor>
  <cdr:relSizeAnchor xmlns:cdr="http://schemas.openxmlformats.org/drawingml/2006/chartDrawing">
    <cdr:from>
      <cdr:x>0.37682</cdr:x>
      <cdr:y>0.19835</cdr:y>
    </cdr:from>
    <cdr:to>
      <cdr:x>0.53624</cdr:x>
      <cdr:y>0.24793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485919" y="914413"/>
          <a:ext cx="628649" cy="2285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n-US" sz="1400" b="1" dirty="0"/>
            <a:t>VA</a:t>
          </a:r>
        </a:p>
      </cdr:txBody>
    </cdr:sp>
  </cdr:relSizeAnchor>
  <cdr:relSizeAnchor xmlns:cdr="http://schemas.openxmlformats.org/drawingml/2006/chartDrawing">
    <cdr:from>
      <cdr:x>0.36715</cdr:x>
      <cdr:y>0.48554</cdr:y>
    </cdr:from>
    <cdr:to>
      <cdr:x>0.52657</cdr:x>
      <cdr:y>0.53512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1447812" y="2238388"/>
          <a:ext cx="628649" cy="2285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SC</a:t>
          </a:r>
        </a:p>
      </cdr:txBody>
    </cdr:sp>
  </cdr:relSizeAnchor>
  <cdr:relSizeAnchor xmlns:cdr="http://schemas.openxmlformats.org/drawingml/2006/chartDrawing">
    <cdr:from>
      <cdr:x>0.34541</cdr:x>
      <cdr:y>0.6343</cdr:y>
    </cdr:from>
    <cdr:to>
      <cdr:x>0.50483</cdr:x>
      <cdr:y>0.68389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1362090" y="2924166"/>
          <a:ext cx="628649" cy="2286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NC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DABAD71-C69F-493F-B34C-EAB24616FAB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D5E6D8-BD76-4772-8C2B-256FD5B7CCE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DE8CEB1-D02C-4520-A38E-BCDB903E3B19}" type="datetimeFigureOut">
              <a:rPr lang="en-US" altLang="en-US"/>
              <a:pPr/>
              <a:t>11/3/2022</a:t>
            </a:fld>
            <a:endParaRPr lang="en-US" alt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B231E9F-E2D7-4776-A8D3-9190305EA65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0235C86-C909-4B82-8B41-EFDFDA29B1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48826C-DF70-4D44-8A0F-0A2281A5225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58E617-7394-4430-8E71-894509B4ED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4E6863A-ED4C-4239-8009-82E974769C6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>
            <a:extLst>
              <a:ext uri="{FF2B5EF4-FFF2-40B4-BE49-F238E27FC236}">
                <a16:creationId xmlns:a16="http://schemas.microsoft.com/office/drawing/2014/main" id="{AA85708A-FBF9-4B73-A82E-5D39A355AA1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4" name="Rectangle 3">
            <a:extLst>
              <a:ext uri="{FF2B5EF4-FFF2-40B4-BE49-F238E27FC236}">
                <a16:creationId xmlns:a16="http://schemas.microsoft.com/office/drawing/2014/main" id="{AB89BA2A-9D5C-4095-900C-6E40042350E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>
            <a:extLst>
              <a:ext uri="{FF2B5EF4-FFF2-40B4-BE49-F238E27FC236}">
                <a16:creationId xmlns:a16="http://schemas.microsoft.com/office/drawing/2014/main" id="{6AF9CCA8-3BBF-4B0B-ACAB-14F4E840443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2" name="Rectangle 3">
            <a:extLst>
              <a:ext uri="{FF2B5EF4-FFF2-40B4-BE49-F238E27FC236}">
                <a16:creationId xmlns:a16="http://schemas.microsoft.com/office/drawing/2014/main" id="{1F393692-214D-4B55-8A35-B9F3229405E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/>
              <a:t>Profound. I believe we are naked apes with black mirrors because of this event. Everything changes at the YD. That is well excepted.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>
            <a:extLst>
              <a:ext uri="{FF2B5EF4-FFF2-40B4-BE49-F238E27FC236}">
                <a16:creationId xmlns:a16="http://schemas.microsoft.com/office/drawing/2014/main" id="{CBAC50C6-B125-4B8A-8791-250BD49262C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0" name="Rectangle 3">
            <a:extLst>
              <a:ext uri="{FF2B5EF4-FFF2-40B4-BE49-F238E27FC236}">
                <a16:creationId xmlns:a16="http://schemas.microsoft.com/office/drawing/2014/main" id="{16656D47-CC32-405B-958B-B3331BA0450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>
            <a:extLst>
              <a:ext uri="{FF2B5EF4-FFF2-40B4-BE49-F238E27FC236}">
                <a16:creationId xmlns:a16="http://schemas.microsoft.com/office/drawing/2014/main" id="{03BA7C89-AE91-43C8-9B3C-76822C9BB57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8" name="Rectangle 3">
            <a:extLst>
              <a:ext uri="{FF2B5EF4-FFF2-40B4-BE49-F238E27FC236}">
                <a16:creationId xmlns:a16="http://schemas.microsoft.com/office/drawing/2014/main" id="{1840353A-7060-4C33-B713-5AAF203D04C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>
            <a:extLst>
              <a:ext uri="{FF2B5EF4-FFF2-40B4-BE49-F238E27FC236}">
                <a16:creationId xmlns:a16="http://schemas.microsoft.com/office/drawing/2014/main" id="{03BA7C89-AE91-43C8-9B3C-76822C9BB57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8" name="Rectangle 3">
            <a:extLst>
              <a:ext uri="{FF2B5EF4-FFF2-40B4-BE49-F238E27FC236}">
                <a16:creationId xmlns:a16="http://schemas.microsoft.com/office/drawing/2014/main" id="{1840353A-7060-4C33-B713-5AAF203D04C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63264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>
            <a:extLst>
              <a:ext uri="{FF2B5EF4-FFF2-40B4-BE49-F238E27FC236}">
                <a16:creationId xmlns:a16="http://schemas.microsoft.com/office/drawing/2014/main" id="{03BA7C89-AE91-43C8-9B3C-76822C9BB57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8" name="Rectangle 3">
            <a:extLst>
              <a:ext uri="{FF2B5EF4-FFF2-40B4-BE49-F238E27FC236}">
                <a16:creationId xmlns:a16="http://schemas.microsoft.com/office/drawing/2014/main" id="{1840353A-7060-4C33-B713-5AAF203D04C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68204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>
            <a:extLst>
              <a:ext uri="{FF2B5EF4-FFF2-40B4-BE49-F238E27FC236}">
                <a16:creationId xmlns:a16="http://schemas.microsoft.com/office/drawing/2014/main" id="{03BA7C89-AE91-43C8-9B3C-76822C9BB57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8" name="Rectangle 3">
            <a:extLst>
              <a:ext uri="{FF2B5EF4-FFF2-40B4-BE49-F238E27FC236}">
                <a16:creationId xmlns:a16="http://schemas.microsoft.com/office/drawing/2014/main" id="{1840353A-7060-4C33-B713-5AAF203D04C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75183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>
            <a:extLst>
              <a:ext uri="{FF2B5EF4-FFF2-40B4-BE49-F238E27FC236}">
                <a16:creationId xmlns:a16="http://schemas.microsoft.com/office/drawing/2014/main" id="{03BA7C89-AE91-43C8-9B3C-76822C9BB57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8" name="Rectangle 3">
            <a:extLst>
              <a:ext uri="{FF2B5EF4-FFF2-40B4-BE49-F238E27FC236}">
                <a16:creationId xmlns:a16="http://schemas.microsoft.com/office/drawing/2014/main" id="{1840353A-7060-4C33-B713-5AAF203D04C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18869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>
            <a:extLst>
              <a:ext uri="{FF2B5EF4-FFF2-40B4-BE49-F238E27FC236}">
                <a16:creationId xmlns:a16="http://schemas.microsoft.com/office/drawing/2014/main" id="{03BA7C89-AE91-43C8-9B3C-76822C9BB57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8" name="Rectangle 3">
            <a:extLst>
              <a:ext uri="{FF2B5EF4-FFF2-40B4-BE49-F238E27FC236}">
                <a16:creationId xmlns:a16="http://schemas.microsoft.com/office/drawing/2014/main" id="{1840353A-7060-4C33-B713-5AAF203D04C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42741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>
            <a:extLst>
              <a:ext uri="{FF2B5EF4-FFF2-40B4-BE49-F238E27FC236}">
                <a16:creationId xmlns:a16="http://schemas.microsoft.com/office/drawing/2014/main" id="{03BA7C89-AE91-43C8-9B3C-76822C9BB57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8" name="Rectangle 3">
            <a:extLst>
              <a:ext uri="{FF2B5EF4-FFF2-40B4-BE49-F238E27FC236}">
                <a16:creationId xmlns:a16="http://schemas.microsoft.com/office/drawing/2014/main" id="{1840353A-7060-4C33-B713-5AAF203D04C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11762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2">
            <a:extLst>
              <a:ext uri="{FF2B5EF4-FFF2-40B4-BE49-F238E27FC236}">
                <a16:creationId xmlns:a16="http://schemas.microsoft.com/office/drawing/2014/main" id="{E9AD694C-1FE1-48D4-B754-949934C78D3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4" name="Rectangle 3">
            <a:extLst>
              <a:ext uri="{FF2B5EF4-FFF2-40B4-BE49-F238E27FC236}">
                <a16:creationId xmlns:a16="http://schemas.microsoft.com/office/drawing/2014/main" id="{EC7C18F0-CD4E-49B4-83F4-76460BA772D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6863A-ED4C-4239-8009-82E974769C6E}" type="slidenum">
              <a:rPr lang="en-US" altLang="en-US" smtClean="0"/>
              <a:pPr/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56315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>
            <a:extLst>
              <a:ext uri="{FF2B5EF4-FFF2-40B4-BE49-F238E27FC236}">
                <a16:creationId xmlns:a16="http://schemas.microsoft.com/office/drawing/2014/main" id="{BDAE8DCB-0A45-42DA-96DF-9DEFA354B28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2" name="Rectangle 3">
            <a:extLst>
              <a:ext uri="{FF2B5EF4-FFF2-40B4-BE49-F238E27FC236}">
                <a16:creationId xmlns:a16="http://schemas.microsoft.com/office/drawing/2014/main" id="{259D2D6F-AF6D-4CE5-8D88-D6E0D0B5A2B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Rectangle 2">
            <a:extLst>
              <a:ext uri="{FF2B5EF4-FFF2-40B4-BE49-F238E27FC236}">
                <a16:creationId xmlns:a16="http://schemas.microsoft.com/office/drawing/2014/main" id="{8DB074AF-A2A3-4545-95BC-7155159137B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330" name="Rectangle 3">
            <a:extLst>
              <a:ext uri="{FF2B5EF4-FFF2-40B4-BE49-F238E27FC236}">
                <a16:creationId xmlns:a16="http://schemas.microsoft.com/office/drawing/2014/main" id="{C05B75B6-B893-41B0-9D31-B25AE31C1AA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2">
            <a:extLst>
              <a:ext uri="{FF2B5EF4-FFF2-40B4-BE49-F238E27FC236}">
                <a16:creationId xmlns:a16="http://schemas.microsoft.com/office/drawing/2014/main" id="{E47F5EC0-394F-491F-A17A-D19FFEBE652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8" name="Rectangle 3">
            <a:extLst>
              <a:ext uri="{FF2B5EF4-FFF2-40B4-BE49-F238E27FC236}">
                <a16:creationId xmlns:a16="http://schemas.microsoft.com/office/drawing/2014/main" id="{44742BDC-3B23-4973-9DF7-E2F3D3FADA4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Rectangle 2">
            <a:extLst>
              <a:ext uri="{FF2B5EF4-FFF2-40B4-BE49-F238E27FC236}">
                <a16:creationId xmlns:a16="http://schemas.microsoft.com/office/drawing/2014/main" id="{05EF86DF-A63C-45E9-81C5-00994EB8714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3426" name="Rectangle 3">
            <a:extLst>
              <a:ext uri="{FF2B5EF4-FFF2-40B4-BE49-F238E27FC236}">
                <a16:creationId xmlns:a16="http://schemas.microsoft.com/office/drawing/2014/main" id="{14397BD1-0B1B-47FC-BBCA-74BFE560E2C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2">
            <a:extLst>
              <a:ext uri="{FF2B5EF4-FFF2-40B4-BE49-F238E27FC236}">
                <a16:creationId xmlns:a16="http://schemas.microsoft.com/office/drawing/2014/main" id="{C5410DC7-6C85-4206-BE85-FFCFD8FBC2C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4" name="Rectangle 3">
            <a:extLst>
              <a:ext uri="{FF2B5EF4-FFF2-40B4-BE49-F238E27FC236}">
                <a16:creationId xmlns:a16="http://schemas.microsoft.com/office/drawing/2014/main" id="{C1ABE926-EDD7-42F3-9881-D846EF3F9E2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Rectangle 2">
            <a:extLst>
              <a:ext uri="{FF2B5EF4-FFF2-40B4-BE49-F238E27FC236}">
                <a16:creationId xmlns:a16="http://schemas.microsoft.com/office/drawing/2014/main" id="{7F650CCD-7ED5-43BA-B5CA-CA0E485856F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7522" name="Rectangle 3">
            <a:extLst>
              <a:ext uri="{FF2B5EF4-FFF2-40B4-BE49-F238E27FC236}">
                <a16:creationId xmlns:a16="http://schemas.microsoft.com/office/drawing/2014/main" id="{C6D061A2-8F04-4B08-A549-A552EB6382A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>
            <a:extLst>
              <a:ext uri="{FF2B5EF4-FFF2-40B4-BE49-F238E27FC236}">
                <a16:creationId xmlns:a16="http://schemas.microsoft.com/office/drawing/2014/main" id="{C8B72D7A-48B8-4B80-9634-6077FC0FA3B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0" name="Rectangle 3">
            <a:extLst>
              <a:ext uri="{FF2B5EF4-FFF2-40B4-BE49-F238E27FC236}">
                <a16:creationId xmlns:a16="http://schemas.microsoft.com/office/drawing/2014/main" id="{0CCEE113-A5E2-4D8A-AC36-567EF75748C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2">
            <a:extLst>
              <a:ext uri="{FF2B5EF4-FFF2-40B4-BE49-F238E27FC236}">
                <a16:creationId xmlns:a16="http://schemas.microsoft.com/office/drawing/2014/main" id="{41D1796F-8BF3-4F4A-AC30-5C374106AF5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8" name="Rectangle 3">
            <a:extLst>
              <a:ext uri="{FF2B5EF4-FFF2-40B4-BE49-F238E27FC236}">
                <a16:creationId xmlns:a16="http://schemas.microsoft.com/office/drawing/2014/main" id="{8A1083F2-9FCD-4C25-B231-02256F1F3A9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Rectangle 2">
            <a:extLst>
              <a:ext uri="{FF2B5EF4-FFF2-40B4-BE49-F238E27FC236}">
                <a16:creationId xmlns:a16="http://schemas.microsoft.com/office/drawing/2014/main" id="{9FBEA75E-A4F8-447E-B26C-E3D3579F49C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4" name="Rectangle 3">
            <a:extLst>
              <a:ext uri="{FF2B5EF4-FFF2-40B4-BE49-F238E27FC236}">
                <a16:creationId xmlns:a16="http://schemas.microsoft.com/office/drawing/2014/main" id="{85198BD3-A141-424C-A891-741C16A86B6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Rectangle 2">
            <a:extLst>
              <a:ext uri="{FF2B5EF4-FFF2-40B4-BE49-F238E27FC236}">
                <a16:creationId xmlns:a16="http://schemas.microsoft.com/office/drawing/2014/main" id="{43987A98-3A13-488F-AEA2-5C6D4781A64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2" name="Rectangle 3">
            <a:extLst>
              <a:ext uri="{FF2B5EF4-FFF2-40B4-BE49-F238E27FC236}">
                <a16:creationId xmlns:a16="http://schemas.microsoft.com/office/drawing/2014/main" id="{FC97B8E1-159A-49DC-8702-8C031346B14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Rectangle 2">
            <a:extLst>
              <a:ext uri="{FF2B5EF4-FFF2-40B4-BE49-F238E27FC236}">
                <a16:creationId xmlns:a16="http://schemas.microsoft.com/office/drawing/2014/main" id="{A6CA0267-5C67-4B5B-AED9-F8781ED9556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0" name="Rectangle 3">
            <a:extLst>
              <a:ext uri="{FF2B5EF4-FFF2-40B4-BE49-F238E27FC236}">
                <a16:creationId xmlns:a16="http://schemas.microsoft.com/office/drawing/2014/main" id="{243AF506-AAF9-4576-8FC4-CBE4493D6A1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Rectangle 2">
            <a:extLst>
              <a:ext uri="{FF2B5EF4-FFF2-40B4-BE49-F238E27FC236}">
                <a16:creationId xmlns:a16="http://schemas.microsoft.com/office/drawing/2014/main" id="{0742B893-7F05-40FE-A61B-A2F5C01E9E3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8" name="Rectangle 3">
            <a:extLst>
              <a:ext uri="{FF2B5EF4-FFF2-40B4-BE49-F238E27FC236}">
                <a16:creationId xmlns:a16="http://schemas.microsoft.com/office/drawing/2014/main" id="{5B4C94FA-49BA-4AA1-9F7D-5AC4A2C2097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/>
              <a:t>Allen? 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Rectangle 2">
            <a:extLst>
              <a:ext uri="{FF2B5EF4-FFF2-40B4-BE49-F238E27FC236}">
                <a16:creationId xmlns:a16="http://schemas.microsoft.com/office/drawing/2014/main" id="{B954D869-77A3-4147-988E-011B2406423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4" name="Rectangle 3">
            <a:extLst>
              <a:ext uri="{FF2B5EF4-FFF2-40B4-BE49-F238E27FC236}">
                <a16:creationId xmlns:a16="http://schemas.microsoft.com/office/drawing/2014/main" id="{B7B02574-9EDA-405A-BCFE-A9EDF46E9F8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7" name="Rectangle 2">
            <a:extLst>
              <a:ext uri="{FF2B5EF4-FFF2-40B4-BE49-F238E27FC236}">
                <a16:creationId xmlns:a16="http://schemas.microsoft.com/office/drawing/2014/main" id="{94A2B4CB-7484-4264-BFAC-609CC61C462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8" name="Rectangle 3">
            <a:extLst>
              <a:ext uri="{FF2B5EF4-FFF2-40B4-BE49-F238E27FC236}">
                <a16:creationId xmlns:a16="http://schemas.microsoft.com/office/drawing/2014/main" id="{98A4B472-0CC4-419D-A153-4DDB6385B0D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5" name="Rectangle 2">
            <a:extLst>
              <a:ext uri="{FF2B5EF4-FFF2-40B4-BE49-F238E27FC236}">
                <a16:creationId xmlns:a16="http://schemas.microsoft.com/office/drawing/2014/main" id="{FBA4A6AF-5E1E-4819-BB70-90412EC91E1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6" name="Rectangle 3">
            <a:extLst>
              <a:ext uri="{FF2B5EF4-FFF2-40B4-BE49-F238E27FC236}">
                <a16:creationId xmlns:a16="http://schemas.microsoft.com/office/drawing/2014/main" id="{7449625C-3BC9-4354-A716-FE7C738D649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/>
              <a:t>So something blew up! But what happened because of it….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3" name="Rectangle 2">
            <a:extLst>
              <a:ext uri="{FF2B5EF4-FFF2-40B4-BE49-F238E27FC236}">
                <a16:creationId xmlns:a16="http://schemas.microsoft.com/office/drawing/2014/main" id="{E1F724B4-3401-4B5C-A242-2199B8A658F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4" name="Rectangle 3">
            <a:extLst>
              <a:ext uri="{FF2B5EF4-FFF2-40B4-BE49-F238E27FC236}">
                <a16:creationId xmlns:a16="http://schemas.microsoft.com/office/drawing/2014/main" id="{668B4BC7-A162-4023-98A7-F55C2229FED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1" name="Rectangle 2">
            <a:extLst>
              <a:ext uri="{FF2B5EF4-FFF2-40B4-BE49-F238E27FC236}">
                <a16:creationId xmlns:a16="http://schemas.microsoft.com/office/drawing/2014/main" id="{E6BB870E-CED3-4DA4-8FEB-CD3EBCAC1B8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2" name="Rectangle 3">
            <a:extLst>
              <a:ext uri="{FF2B5EF4-FFF2-40B4-BE49-F238E27FC236}">
                <a16:creationId xmlns:a16="http://schemas.microsoft.com/office/drawing/2014/main" id="{617E364E-2039-46DB-8222-3FCEB0BCAFA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69" name="Rectangle 2">
            <a:extLst>
              <a:ext uri="{FF2B5EF4-FFF2-40B4-BE49-F238E27FC236}">
                <a16:creationId xmlns:a16="http://schemas.microsoft.com/office/drawing/2014/main" id="{57A72DA9-949B-4859-8B1B-74174CE4A91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0" name="Rectangle 3">
            <a:extLst>
              <a:ext uri="{FF2B5EF4-FFF2-40B4-BE49-F238E27FC236}">
                <a16:creationId xmlns:a16="http://schemas.microsoft.com/office/drawing/2014/main" id="{D3234F25-504F-46CC-8DFB-C0F34664AC8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251265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7" name="Rectangle 2">
            <a:extLst>
              <a:ext uri="{FF2B5EF4-FFF2-40B4-BE49-F238E27FC236}">
                <a16:creationId xmlns:a16="http://schemas.microsoft.com/office/drawing/2014/main" id="{8CABE546-7EC7-4C52-A04F-287C5857681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8" name="Rectangle 3">
            <a:extLst>
              <a:ext uri="{FF2B5EF4-FFF2-40B4-BE49-F238E27FC236}">
                <a16:creationId xmlns:a16="http://schemas.microsoft.com/office/drawing/2014/main" id="{22A07767-BFC4-4B65-BBD5-6CC4A18582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5" name="Rectangle 2">
            <a:extLst>
              <a:ext uri="{FF2B5EF4-FFF2-40B4-BE49-F238E27FC236}">
                <a16:creationId xmlns:a16="http://schemas.microsoft.com/office/drawing/2014/main" id="{ADE321BF-5C56-4C15-8CFF-342BB78B906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6" name="Rectangle 3">
            <a:extLst>
              <a:ext uri="{FF2B5EF4-FFF2-40B4-BE49-F238E27FC236}">
                <a16:creationId xmlns:a16="http://schemas.microsoft.com/office/drawing/2014/main" id="{5F885779-7309-499D-ABFA-B8170857F22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3" name="Rectangle 2">
            <a:extLst>
              <a:ext uri="{FF2B5EF4-FFF2-40B4-BE49-F238E27FC236}">
                <a16:creationId xmlns:a16="http://schemas.microsoft.com/office/drawing/2014/main" id="{A52F1FF7-8CD2-484D-AC0A-78B3A7E85F0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4" name="Rectangle 3">
            <a:extLst>
              <a:ext uri="{FF2B5EF4-FFF2-40B4-BE49-F238E27FC236}">
                <a16:creationId xmlns:a16="http://schemas.microsoft.com/office/drawing/2014/main" id="{3F578F9E-3CF1-42F5-91BB-55022CAFF71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1" name="Rectangle 2">
            <a:extLst>
              <a:ext uri="{FF2B5EF4-FFF2-40B4-BE49-F238E27FC236}">
                <a16:creationId xmlns:a16="http://schemas.microsoft.com/office/drawing/2014/main" id="{D8BF65DF-253A-4BBF-A929-C8A223F6F8F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2" name="Rectangle 3">
            <a:extLst>
              <a:ext uri="{FF2B5EF4-FFF2-40B4-BE49-F238E27FC236}">
                <a16:creationId xmlns:a16="http://schemas.microsoft.com/office/drawing/2014/main" id="{A09C1CA9-6997-4CF8-A321-E32F9B211A4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09" name="Rectangle 2">
            <a:extLst>
              <a:ext uri="{FF2B5EF4-FFF2-40B4-BE49-F238E27FC236}">
                <a16:creationId xmlns:a16="http://schemas.microsoft.com/office/drawing/2014/main" id="{764F6E9A-1498-4DDC-835A-CD80347E6E0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0" name="Rectangle 3">
            <a:extLst>
              <a:ext uri="{FF2B5EF4-FFF2-40B4-BE49-F238E27FC236}">
                <a16:creationId xmlns:a16="http://schemas.microsoft.com/office/drawing/2014/main" id="{20CC7E98-4915-4EDE-BABD-44FBE1E4DFD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7" name="Rectangle 2">
            <a:extLst>
              <a:ext uri="{FF2B5EF4-FFF2-40B4-BE49-F238E27FC236}">
                <a16:creationId xmlns:a16="http://schemas.microsoft.com/office/drawing/2014/main" id="{E4EECA1D-C4B4-480C-BDD9-5F770477DDD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58" name="Rectangle 3">
            <a:extLst>
              <a:ext uri="{FF2B5EF4-FFF2-40B4-BE49-F238E27FC236}">
                <a16:creationId xmlns:a16="http://schemas.microsoft.com/office/drawing/2014/main" id="{669079FC-A7C0-42CF-A86F-C6608298C9A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5" name="Rectangle 2">
            <a:extLst>
              <a:ext uri="{FF2B5EF4-FFF2-40B4-BE49-F238E27FC236}">
                <a16:creationId xmlns:a16="http://schemas.microsoft.com/office/drawing/2014/main" id="{FBFCAD56-DE14-451D-A00B-32644CE9A13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6" name="Rectangle 3">
            <a:extLst>
              <a:ext uri="{FF2B5EF4-FFF2-40B4-BE49-F238E27FC236}">
                <a16:creationId xmlns:a16="http://schemas.microsoft.com/office/drawing/2014/main" id="{CA6C7CE2-6940-4436-9D9F-A75DE92BCF8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3" name="Rectangle 2">
            <a:extLst>
              <a:ext uri="{FF2B5EF4-FFF2-40B4-BE49-F238E27FC236}">
                <a16:creationId xmlns:a16="http://schemas.microsoft.com/office/drawing/2014/main" id="{741F1CC1-382D-48DB-BDCC-FA7DA7D1D4F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4" name="Rectangle 3">
            <a:extLst>
              <a:ext uri="{FF2B5EF4-FFF2-40B4-BE49-F238E27FC236}">
                <a16:creationId xmlns:a16="http://schemas.microsoft.com/office/drawing/2014/main" id="{F6325D0E-9D46-4022-9739-2BFAEAF115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1" name="Rectangle 2">
            <a:extLst>
              <a:ext uri="{FF2B5EF4-FFF2-40B4-BE49-F238E27FC236}">
                <a16:creationId xmlns:a16="http://schemas.microsoft.com/office/drawing/2014/main" id="{5107BEA0-D817-4470-B7E2-8997F03DF17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2" name="Rectangle 3">
            <a:extLst>
              <a:ext uri="{FF2B5EF4-FFF2-40B4-BE49-F238E27FC236}">
                <a16:creationId xmlns:a16="http://schemas.microsoft.com/office/drawing/2014/main" id="{0311C539-79C1-4191-88FD-B314B30F89B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49" name="Rectangle 2">
            <a:extLst>
              <a:ext uri="{FF2B5EF4-FFF2-40B4-BE49-F238E27FC236}">
                <a16:creationId xmlns:a16="http://schemas.microsoft.com/office/drawing/2014/main" id="{5576A37B-AE33-4FB4-9116-ABA274B2D68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0" name="Rectangle 3">
            <a:extLst>
              <a:ext uri="{FF2B5EF4-FFF2-40B4-BE49-F238E27FC236}">
                <a16:creationId xmlns:a16="http://schemas.microsoft.com/office/drawing/2014/main" id="{5874EC12-9253-4743-B2AE-BB3B6658584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7" name="Rectangle 2">
            <a:extLst>
              <a:ext uri="{FF2B5EF4-FFF2-40B4-BE49-F238E27FC236}">
                <a16:creationId xmlns:a16="http://schemas.microsoft.com/office/drawing/2014/main" id="{815C5103-3B69-4251-8772-15E3D9AD43F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8" name="Rectangle 3">
            <a:extLst>
              <a:ext uri="{FF2B5EF4-FFF2-40B4-BE49-F238E27FC236}">
                <a16:creationId xmlns:a16="http://schemas.microsoft.com/office/drawing/2014/main" id="{F9A9DE9A-F52D-4C18-A174-CF996B65422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5" name="Rectangle 2">
            <a:extLst>
              <a:ext uri="{FF2B5EF4-FFF2-40B4-BE49-F238E27FC236}">
                <a16:creationId xmlns:a16="http://schemas.microsoft.com/office/drawing/2014/main" id="{938A178D-98ED-44A5-A04C-C8CADBC7966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6" name="Rectangle 3">
            <a:extLst>
              <a:ext uri="{FF2B5EF4-FFF2-40B4-BE49-F238E27FC236}">
                <a16:creationId xmlns:a16="http://schemas.microsoft.com/office/drawing/2014/main" id="{0BA28CB8-69FD-4E27-BAD8-230B7A51A3F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3" name="Rectangle 2">
            <a:extLst>
              <a:ext uri="{FF2B5EF4-FFF2-40B4-BE49-F238E27FC236}">
                <a16:creationId xmlns:a16="http://schemas.microsoft.com/office/drawing/2014/main" id="{A3AEF619-E994-4B6E-A5DD-CE2C4A39C6C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4" name="Rectangle 3">
            <a:extLst>
              <a:ext uri="{FF2B5EF4-FFF2-40B4-BE49-F238E27FC236}">
                <a16:creationId xmlns:a16="http://schemas.microsoft.com/office/drawing/2014/main" id="{003B9E8E-155D-4690-88E3-7378DB82BBE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070582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1" name="Rectangle 2">
            <a:extLst>
              <a:ext uri="{FF2B5EF4-FFF2-40B4-BE49-F238E27FC236}">
                <a16:creationId xmlns:a16="http://schemas.microsoft.com/office/drawing/2014/main" id="{52BB3062-AADA-47B3-BCA7-43F21736E38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9442" name="Rectangle 3">
            <a:extLst>
              <a:ext uri="{FF2B5EF4-FFF2-40B4-BE49-F238E27FC236}">
                <a16:creationId xmlns:a16="http://schemas.microsoft.com/office/drawing/2014/main" id="{5EDE7849-76B6-474F-8C0B-87095084D6D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89" name="Rectangle 2">
            <a:extLst>
              <a:ext uri="{FF2B5EF4-FFF2-40B4-BE49-F238E27FC236}">
                <a16:creationId xmlns:a16="http://schemas.microsoft.com/office/drawing/2014/main" id="{5313C32E-69B7-4572-8B5D-6931F061290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1490" name="Rectangle 3">
            <a:extLst>
              <a:ext uri="{FF2B5EF4-FFF2-40B4-BE49-F238E27FC236}">
                <a16:creationId xmlns:a16="http://schemas.microsoft.com/office/drawing/2014/main" id="{24641057-F4D1-467A-8D6D-7F3DB33AC72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7" name="Rectangle 2">
            <a:extLst>
              <a:ext uri="{FF2B5EF4-FFF2-40B4-BE49-F238E27FC236}">
                <a16:creationId xmlns:a16="http://schemas.microsoft.com/office/drawing/2014/main" id="{D128024C-2761-4A42-97B1-779AF23C440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3538" name="Rectangle 3">
            <a:extLst>
              <a:ext uri="{FF2B5EF4-FFF2-40B4-BE49-F238E27FC236}">
                <a16:creationId xmlns:a16="http://schemas.microsoft.com/office/drawing/2014/main" id="{26750D5E-DB83-4D94-9214-EBACA7ED629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3" name="Rectangle 2">
            <a:extLst>
              <a:ext uri="{FF2B5EF4-FFF2-40B4-BE49-F238E27FC236}">
                <a16:creationId xmlns:a16="http://schemas.microsoft.com/office/drawing/2014/main" id="{05AD287E-4185-4298-98E6-1998BF64678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4" name="Rectangle 3">
            <a:extLst>
              <a:ext uri="{FF2B5EF4-FFF2-40B4-BE49-F238E27FC236}">
                <a16:creationId xmlns:a16="http://schemas.microsoft.com/office/drawing/2014/main" id="{15D82705-D453-4F9B-A31C-8C018105877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7C95007-FA64-4F4A-C82A-6444B2A58C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DF09B149-B46E-74B3-E452-DD60B498FF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010A2EE0-F4F7-4F69-D5C3-411C9BBF7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432CE-27DD-4151-861C-C6CFFEA91DA1}" type="datetimeFigureOut">
              <a:rPr lang="en-US" altLang="en-US" smtClean="0"/>
              <a:pPr/>
              <a:t>11/3/2022</a:t>
            </a:fld>
            <a:endParaRPr lang="en-US" alt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A35F2D5-6CCD-18B4-D753-60E9777A5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2DF4855-6096-CA0F-DC5A-CCF5C105F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6690-41CF-46D7-996F-C7AF9F617F0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0326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DF02D5B-3650-CD11-CF2A-E1F299BE9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4E66A4E-A606-2B6F-B0EE-C17302FE1A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9647FFA2-70DF-F95C-2079-F7AF58D40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432CE-27DD-4151-861C-C6CFFEA91DA1}" type="datetimeFigureOut">
              <a:rPr lang="en-US" altLang="en-US" smtClean="0"/>
              <a:pPr/>
              <a:t>11/3/2022</a:t>
            </a:fld>
            <a:endParaRPr lang="en-US" alt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38A0144-E46A-A059-494D-0922ECD32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F4ED61E2-8D2B-F217-242B-31C685D5B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6690-41CF-46D7-996F-C7AF9F617F0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713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75C6B2C-8CC4-8627-29C0-659B055C00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2FB1D7E5-84CB-A68E-4DCB-CC955BCB60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08096F59-B877-2BFF-C8CD-9EFFC1C91D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432CE-27DD-4151-861C-C6CFFEA91DA1}" type="datetimeFigureOut">
              <a:rPr lang="en-US" altLang="en-US" smtClean="0"/>
              <a:pPr/>
              <a:t>11/3/2022</a:t>
            </a:fld>
            <a:endParaRPr lang="en-US" alt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4CCCD41C-5DFF-961E-4D5D-81F83B543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7B6E4F18-5796-E8BC-3AE1-4E16AAE30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6690-41CF-46D7-996F-C7AF9F617F0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8166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3A8F651-37B7-A7EC-60C9-94D185C41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F2EE7DF-4E35-80F8-1EB9-5B9441DB81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FEC184CF-4D01-C1BE-9BF8-E88FC9FB33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B87A611F-45E0-E84D-08C1-A6527C4A4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432CE-27DD-4151-861C-C6CFFEA91DA1}" type="datetimeFigureOut">
              <a:rPr lang="en-US" altLang="en-US" smtClean="0"/>
              <a:pPr/>
              <a:t>11/3/2022</a:t>
            </a:fld>
            <a:endParaRPr lang="en-US" altLang="en-US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2E9DC9A6-36F1-0FF0-4BFF-CDD75D4E3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980B301-99A7-6798-61B7-2001D7335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6690-41CF-46D7-996F-C7AF9F617F0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0533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CD259D2-435E-31D9-9C70-61D92338A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463D31D0-3112-5D44-B950-F1444D17D1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C071961A-00C6-FC3C-61E1-5FAFA76035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07F85732-B192-FEC7-E5EF-016FABF823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90B4C814-5D5C-8A0A-DA78-3D586DCEED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9E83E991-6BE3-5FB8-1832-EA6C9A842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432CE-27DD-4151-861C-C6CFFEA91DA1}" type="datetimeFigureOut">
              <a:rPr lang="en-US" altLang="en-US" smtClean="0"/>
              <a:pPr/>
              <a:t>11/3/2022</a:t>
            </a:fld>
            <a:endParaRPr lang="en-US" altLang="en-US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61EE732D-D45C-0D4B-224B-FC38C1D13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92A927D1-569E-B7AA-F465-0F3289F13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6690-41CF-46D7-996F-C7AF9F617F0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4609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616EE7B-67EA-7053-35DC-CB7D1FA59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CFD82624-B7F5-0C32-8004-841BEF1229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432CE-27DD-4151-861C-C6CFFEA91DA1}" type="datetimeFigureOut">
              <a:rPr lang="en-US" altLang="en-US" smtClean="0"/>
              <a:pPr/>
              <a:t>11/3/2022</a:t>
            </a:fld>
            <a:endParaRPr lang="en-US" altLang="en-US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56FA1EF8-0BB5-A3D4-1E1D-1787C7776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8AA0B864-BC0C-2871-F471-2F0C7A365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6690-41CF-46D7-996F-C7AF9F617F0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5086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F7D69968-DD18-57FD-8EA0-7931B7BC2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432CE-27DD-4151-861C-C6CFFEA91DA1}" type="datetimeFigureOut">
              <a:rPr lang="en-US" altLang="en-US" smtClean="0"/>
              <a:pPr/>
              <a:t>11/3/2022</a:t>
            </a:fld>
            <a:endParaRPr lang="en-US" altLang="en-US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671D72E1-FDDD-C457-9E9F-EA47AB555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1E342D4E-FB6F-4D74-BBE9-8734D9EDE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6690-41CF-46D7-996F-C7AF9F617F0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7505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17DB299-DA71-0E4F-0DDD-B25E3B440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2576586-3F1B-7FA6-A4A3-A88E9AB44D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5665924E-A6B6-8E15-59ED-2D4CA114DD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C99D277C-3191-90E0-1326-66C7C0ACC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432CE-27DD-4151-861C-C6CFFEA91DA1}" type="datetimeFigureOut">
              <a:rPr lang="en-US" altLang="en-US" smtClean="0"/>
              <a:pPr/>
              <a:t>11/3/2022</a:t>
            </a:fld>
            <a:endParaRPr lang="en-US" altLang="en-US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FB0744CD-E302-11F4-0138-57C9C9D66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D05CF68A-7405-74EF-F5B5-0233EBD6B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6690-41CF-46D7-996F-C7AF9F617F0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3220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5D3BD3B-F367-DAAC-5517-8BC664E70D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87BA6D91-0EEF-7A7C-BD09-4E3F94399B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4F803536-53C0-55CB-E680-B2ECDE8F54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F847687C-6E87-9B48-9134-ED5E30002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432CE-27DD-4151-861C-C6CFFEA91DA1}" type="datetimeFigureOut">
              <a:rPr lang="en-US" altLang="en-US" smtClean="0"/>
              <a:pPr/>
              <a:t>11/3/2022</a:t>
            </a:fld>
            <a:endParaRPr lang="en-US" altLang="en-US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943D56FD-16D9-BBF0-AA34-CA8FCDD47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DCFF0230-7971-69B7-959F-5683B91A1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6690-41CF-46D7-996F-C7AF9F617F0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0626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3763B94-1F79-0EE2-297E-360E5CA01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3584A553-F28B-33B3-1F14-58D2488B9E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214BA0E5-3B03-9CCD-6EC0-0207B1138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432CE-27DD-4151-861C-C6CFFEA91DA1}" type="datetimeFigureOut">
              <a:rPr lang="en-US" altLang="en-US" smtClean="0"/>
              <a:pPr/>
              <a:t>11/3/2022</a:t>
            </a:fld>
            <a:endParaRPr lang="en-US" alt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AB705E0D-2C29-AC25-1BD8-1B67E57F1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DD353963-A30A-2A21-686E-DE2E7FC33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6690-41CF-46D7-996F-C7AF9F617F0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0973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EE186D3D-AED2-79D8-9AE1-3FBCA0F2BE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6E4F3852-1632-2723-7011-71DC9C8CD1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C0A8B08-246B-FBCE-FBEE-A2504D029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432CE-27DD-4151-861C-C6CFFEA91DA1}" type="datetimeFigureOut">
              <a:rPr lang="en-US" altLang="en-US" smtClean="0"/>
              <a:pPr/>
              <a:t>11/3/2022</a:t>
            </a:fld>
            <a:endParaRPr lang="en-US" alt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7CA9A24-8198-F7CD-8389-AA8F07C10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18445014-1C15-A909-6071-876FA9FAF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6690-41CF-46D7-996F-C7AF9F617F0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1721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72F16750-9FA0-F75C-A136-52949FA5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9053244D-ED56-70FB-498C-D9C8CEE5DA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378A90A6-3785-0E7C-B27E-FF28A1E4CD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7432CE-27DD-4151-861C-C6CFFEA91DA1}" type="datetimeFigureOut">
              <a:rPr lang="en-US" altLang="en-US" smtClean="0"/>
              <a:pPr/>
              <a:t>11/3/2022</a:t>
            </a:fld>
            <a:endParaRPr lang="en-US" alt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ECB91DAF-92AE-8056-2B1E-6D290C2349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8D5A6950-ACF7-B950-CFA4-4EA52BC144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F26690-41CF-46D7-996F-C7AF9F617F06}" type="slidenum">
              <a:rPr lang="en-US" altLang="en-US" smtClean="0"/>
              <a:pPr/>
              <a:t>‹#›</a:t>
            </a:fld>
            <a:endParaRPr lang="en-US" altLang="en-US"/>
          </a:p>
        </p:txBody>
      </p:sp>
      <p:pic>
        <p:nvPicPr>
          <p:cNvPr id="7" name="Google Shape;22;p3">
            <a:extLst>
              <a:ext uri="{FF2B5EF4-FFF2-40B4-BE49-F238E27FC236}">
                <a16:creationId xmlns:a16="http://schemas.microsoft.com/office/drawing/2014/main" id="{D60BA799-56EA-83BD-FBAC-77A0A8558A45}"/>
              </a:ext>
            </a:extLst>
          </p:cNvPr>
          <p:cNvPicPr preferRelativeResize="0"/>
          <p:nvPr userDrawn="1"/>
        </p:nvPicPr>
        <p:blipFill rotWithShape="1">
          <a:blip r:embed="rId13">
            <a:alphaModFix/>
          </a:blip>
          <a:srcRect l="9031" t="11815" r="4701" b="10400"/>
          <a:stretch/>
        </p:blipFill>
        <p:spPr>
          <a:xfrm>
            <a:off x="0" y="-1"/>
            <a:ext cx="12192000" cy="68580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0780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  <p:sldLayoutId id="2147483864" r:id="rId2"/>
    <p:sldLayoutId id="2147483865" r:id="rId3"/>
    <p:sldLayoutId id="2147483866" r:id="rId4"/>
    <p:sldLayoutId id="2147483867" r:id="rId5"/>
    <p:sldLayoutId id="2147483868" r:id="rId6"/>
    <p:sldLayoutId id="2147483869" r:id="rId7"/>
    <p:sldLayoutId id="2147483870" r:id="rId8"/>
    <p:sldLayoutId id="2147483871" r:id="rId9"/>
    <p:sldLayoutId id="2147483872" r:id="rId10"/>
    <p:sldLayoutId id="2147483873" r:id="rId11"/>
  </p:sldLayoutIdLst>
  <p:transition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jpeg"/><Relationship Id="rId4" Type="http://schemas.openxmlformats.org/officeDocument/2006/relationships/image" Target="../media/image1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5" Type="http://schemas.openxmlformats.org/officeDocument/2006/relationships/image" Target="../media/image11.jpeg"/><Relationship Id="rId4" Type="http://schemas.openxmlformats.org/officeDocument/2006/relationships/image" Target="../media/image48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51.jpeg"/><Relationship Id="rId7" Type="http://schemas.openxmlformats.org/officeDocument/2006/relationships/image" Target="../media/image55.jpeg"/><Relationship Id="rId12" Type="http://schemas.openxmlformats.org/officeDocument/2006/relationships/image" Target="../media/image6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11" Type="http://schemas.openxmlformats.org/officeDocument/2006/relationships/image" Target="../media/image59.jpeg"/><Relationship Id="rId5" Type="http://schemas.openxmlformats.org/officeDocument/2006/relationships/image" Target="../media/image53.jpeg"/><Relationship Id="rId10" Type="http://schemas.openxmlformats.org/officeDocument/2006/relationships/image" Target="../media/image58.jpeg"/><Relationship Id="rId4" Type="http://schemas.openxmlformats.org/officeDocument/2006/relationships/image" Target="../media/image52.jpeg"/><Relationship Id="rId9" Type="http://schemas.openxmlformats.org/officeDocument/2006/relationships/image" Target="../media/image57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jp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98A94207-CD9A-4A2C-5910-B0EC13F1DE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31" b="7131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2448795-BB84-2321-719F-0DFF79076265}"/>
              </a:ext>
            </a:extLst>
          </p:cNvPr>
          <p:cNvSpPr txBox="1"/>
          <p:nvPr/>
        </p:nvSpPr>
        <p:spPr>
          <a:xfrm>
            <a:off x="5334000" y="689942"/>
            <a:ext cx="6248400" cy="2792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7000"/>
              </a:lnSpc>
            </a:pPr>
            <a:r>
              <a:rPr lang="en-US" sz="7000" b="1" dirty="0">
                <a:solidFill>
                  <a:schemeClr val="bg1"/>
                </a:solidFill>
                <a:latin typeface="Montserrat" panose="00000500000000000000" pitchFamily="50" charset="0"/>
              </a:rPr>
              <a:t>EVIDENCE FOR AN ICE AGE IMPACT</a:t>
            </a:r>
            <a:endParaRPr lang="el-GR" sz="7000" b="1" dirty="0">
              <a:solidFill>
                <a:schemeClr val="bg1"/>
              </a:solidFill>
            </a:endParaRPr>
          </a:p>
        </p:txBody>
      </p:sp>
      <p:cxnSp>
        <p:nvCxnSpPr>
          <p:cNvPr id="7" name="Ευθεία γραμμή σύνδεσης 6">
            <a:extLst>
              <a:ext uri="{FF2B5EF4-FFF2-40B4-BE49-F238E27FC236}">
                <a16:creationId xmlns:a16="http://schemas.microsoft.com/office/drawing/2014/main" id="{38186686-60BB-48D1-E9D6-A4D5B5C05519}"/>
              </a:ext>
            </a:extLst>
          </p:cNvPr>
          <p:cNvCxnSpPr>
            <a:cxnSpLocks/>
          </p:cNvCxnSpPr>
          <p:nvPr/>
        </p:nvCxnSpPr>
        <p:spPr>
          <a:xfrm>
            <a:off x="9372600" y="3657600"/>
            <a:ext cx="2057400" cy="0"/>
          </a:xfrm>
          <a:prstGeom prst="line">
            <a:avLst/>
          </a:prstGeom>
          <a:ln w="63500">
            <a:solidFill>
              <a:srgbClr val="EA84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7FF05FA4-9482-926A-E7F2-7C46B3DA4000}"/>
              </a:ext>
            </a:extLst>
          </p:cNvPr>
          <p:cNvSpPr/>
          <p:nvPr/>
        </p:nvSpPr>
        <p:spPr>
          <a:xfrm>
            <a:off x="0" y="0"/>
            <a:ext cx="3733800" cy="6858000"/>
          </a:xfrm>
          <a:prstGeom prst="rect">
            <a:avLst/>
          </a:prstGeom>
          <a:solidFill>
            <a:srgbClr val="00B050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8" name="Εικόνα 7">
            <a:extLst>
              <a:ext uri="{FF2B5EF4-FFF2-40B4-BE49-F238E27FC236}">
                <a16:creationId xmlns:a16="http://schemas.microsoft.com/office/drawing/2014/main" id="{E9084B12-0509-49F8-626F-F45195586D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Ορθογώνιο: Στρογγύλεμα γωνιών 5">
            <a:extLst>
              <a:ext uri="{FF2B5EF4-FFF2-40B4-BE49-F238E27FC236}">
                <a16:creationId xmlns:a16="http://schemas.microsoft.com/office/drawing/2014/main" id="{41D9904F-8666-9B71-0985-F45ED704615E}"/>
              </a:ext>
            </a:extLst>
          </p:cNvPr>
          <p:cNvSpPr/>
          <p:nvPr/>
        </p:nvSpPr>
        <p:spPr>
          <a:xfrm>
            <a:off x="3962400" y="2279699"/>
            <a:ext cx="7696200" cy="3282901"/>
          </a:xfrm>
          <a:prstGeom prst="roundRect">
            <a:avLst/>
          </a:prstGeom>
          <a:solidFill>
            <a:schemeClr val="bg1">
              <a:lumMod val="95000"/>
              <a:alpha val="79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292100" dist="127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A2701F-6F6E-4040-A7AF-04C0EEC836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1568" y="381000"/>
            <a:ext cx="10468864" cy="685800"/>
          </a:xfrm>
        </p:spPr>
        <p:txBody>
          <a:bodyPr>
            <a:normAutofit/>
          </a:bodyPr>
          <a:lstStyle/>
          <a:p>
            <a:r>
              <a:rPr lang="en-US" sz="3500" b="1" dirty="0">
                <a:latin typeface="Montserrat" panose="00000500000000000000" pitchFamily="50" charset="0"/>
              </a:rPr>
              <a:t>The well accepted “Mysteries”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120B5B-04F8-4268-9777-B42B41A47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24745" y="2623918"/>
            <a:ext cx="7967255" cy="2862482"/>
          </a:xfrm>
        </p:spPr>
        <p:txBody>
          <a:bodyPr>
            <a:normAutofit/>
          </a:bodyPr>
          <a:lstStyle/>
          <a:p>
            <a:pPr marL="144000" indent="-144000" algn="l">
              <a:lnSpc>
                <a:spcPct val="200000"/>
              </a:lnSpc>
              <a:spcBef>
                <a:spcPts val="600"/>
              </a:spcBef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en-US" sz="1800" dirty="0">
                <a:latin typeface="Montserrat" panose="00000500000000000000" pitchFamily="50" charset="0"/>
              </a:rPr>
              <a:t>What happened to America’s Clovis people?</a:t>
            </a:r>
          </a:p>
          <a:p>
            <a:pPr marL="144000" indent="-144000" algn="l">
              <a:lnSpc>
                <a:spcPct val="200000"/>
              </a:lnSpc>
              <a:spcBef>
                <a:spcPts val="600"/>
              </a:spcBef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en-US" sz="1800" dirty="0">
                <a:latin typeface="Montserrat" panose="00000500000000000000" pitchFamily="50" charset="0"/>
              </a:rPr>
              <a:t>What happened to all the cool, giant mammals?</a:t>
            </a:r>
          </a:p>
          <a:p>
            <a:pPr marL="144000" indent="-144000" algn="l">
              <a:lnSpc>
                <a:spcPct val="200000"/>
              </a:lnSpc>
              <a:spcBef>
                <a:spcPts val="600"/>
              </a:spcBef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en-US" sz="1800" dirty="0">
                <a:latin typeface="Montserrat" panose="00000500000000000000" pitchFamily="50" charset="0"/>
              </a:rPr>
              <a:t>What caused the flood (mythical and actual)?</a:t>
            </a:r>
          </a:p>
          <a:p>
            <a:pPr marL="144000" indent="-144000" algn="l">
              <a:lnSpc>
                <a:spcPct val="200000"/>
              </a:lnSpc>
              <a:spcBef>
                <a:spcPts val="600"/>
              </a:spcBef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en-US" sz="1800" dirty="0">
                <a:latin typeface="Montserrat" panose="00000500000000000000" pitchFamily="50" charset="0"/>
              </a:rPr>
              <a:t>Why did we change so dramatically 13,000 years ago?</a:t>
            </a:r>
          </a:p>
        </p:txBody>
      </p:sp>
      <p:sp>
        <p:nvSpPr>
          <p:cNvPr id="4" name="Google Shape;433;p25">
            <a:extLst>
              <a:ext uri="{FF2B5EF4-FFF2-40B4-BE49-F238E27FC236}">
                <a16:creationId xmlns:a16="http://schemas.microsoft.com/office/drawing/2014/main" id="{A377AFE6-93ED-E630-D6B8-490FA7443063}"/>
              </a:ext>
            </a:extLst>
          </p:cNvPr>
          <p:cNvSpPr txBox="1"/>
          <p:nvPr/>
        </p:nvSpPr>
        <p:spPr>
          <a:xfrm>
            <a:off x="11419955" y="6308204"/>
            <a:ext cx="458536" cy="4132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latin typeface="Montserrat" panose="00000500000000000000" pitchFamily="50" charset="0"/>
                <a:ea typeface="Raleway Medium"/>
                <a:cs typeface="Raleway Medium"/>
                <a:sym typeface="Raleway Medium"/>
              </a:rPr>
              <a:t>2</a:t>
            </a:fld>
            <a:endParaRPr sz="1200" dirty="0">
              <a:latin typeface="Montserrat" panose="00000500000000000000" pitchFamily="50" charset="0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F92451DA-AFDF-777D-06CC-692EC5BA43B0}"/>
              </a:ext>
            </a:extLst>
          </p:cNvPr>
          <p:cNvSpPr/>
          <p:nvPr/>
        </p:nvSpPr>
        <p:spPr>
          <a:xfrm>
            <a:off x="5474208" y="0"/>
            <a:ext cx="1243584" cy="152400"/>
          </a:xfrm>
          <a:prstGeom prst="rect">
            <a:avLst/>
          </a:prstGeom>
          <a:solidFill>
            <a:srgbClr val="CDA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CDA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2147279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1E07D0FA-FBF6-F90C-AE28-BE36AE41BE8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6" t="322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Ορθογώνιο 17">
            <a:extLst>
              <a:ext uri="{FF2B5EF4-FFF2-40B4-BE49-F238E27FC236}">
                <a16:creationId xmlns:a16="http://schemas.microsoft.com/office/drawing/2014/main" id="{D81A5469-1CFB-78FE-9EC4-CB0D6413FCF0}"/>
              </a:ext>
            </a:extLst>
          </p:cNvPr>
          <p:cNvSpPr/>
          <p:nvPr/>
        </p:nvSpPr>
        <p:spPr>
          <a:xfrm>
            <a:off x="0" y="0"/>
            <a:ext cx="11049000" cy="6858000"/>
          </a:xfrm>
          <a:prstGeom prst="rect">
            <a:avLst/>
          </a:prstGeom>
          <a:gradFill>
            <a:gsLst>
              <a:gs pos="32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92899" name="Rectangle 3">
            <a:extLst>
              <a:ext uri="{FF2B5EF4-FFF2-40B4-BE49-F238E27FC236}">
                <a16:creationId xmlns:a16="http://schemas.microsoft.com/office/drawing/2014/main" id="{F81A8E79-4768-4D37-B468-E7B4EB36DD8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61568" y="1355406"/>
            <a:ext cx="3405632" cy="1613535"/>
          </a:xfrm>
          <a:ln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>
            <a:sp3d extrusionH="57150">
              <a:bevelT w="38100" h="38100"/>
            </a:sp3d>
          </a:bodyPr>
          <a:lstStyle/>
          <a:p>
            <a:pPr marL="0" indent="0" eaLnBrk="1" hangingPunct="1">
              <a:lnSpc>
                <a:spcPct val="100000"/>
              </a:lnSpc>
              <a:spcBef>
                <a:spcPts val="0"/>
              </a:spcBef>
              <a:buClr>
                <a:srgbClr val="C00000"/>
              </a:buClr>
              <a:buNone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  <a:cs typeface="Arial" pitchFamily="34" charset="0"/>
              </a:rPr>
              <a:t>An 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  <a:cs typeface="Arial" pitchFamily="34" charset="0"/>
              </a:rPr>
              <a:t>ET Impact Event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  <a:cs typeface="Arial" pitchFamily="34" charset="0"/>
              </a:rPr>
              <a:t> occurred 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  <a:cs typeface="Arial" pitchFamily="34" charset="0"/>
              </a:rPr>
              <a:t>12.9 ka ago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  <a:cs typeface="Arial" pitchFamily="34" charset="0"/>
              </a:rPr>
              <a:t>: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73C539-7581-FA6D-DF4F-7A26AD3E5179}"/>
              </a:ext>
            </a:extLst>
          </p:cNvPr>
          <p:cNvSpPr txBox="1">
            <a:spLocks/>
          </p:cNvSpPr>
          <p:nvPr/>
        </p:nvSpPr>
        <p:spPr>
          <a:xfrm>
            <a:off x="861568" y="413385"/>
            <a:ext cx="3405632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500" b="1" dirty="0">
                <a:latin typeface="Montserrat" panose="00000500000000000000" pitchFamily="50" charset="0"/>
              </a:rPr>
              <a:t>Hypothesis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F2B96AF0-C476-DACD-6398-7D017382FA1E}"/>
              </a:ext>
            </a:extLst>
          </p:cNvPr>
          <p:cNvSpPr txBox="1">
            <a:spLocks noChangeArrowheads="1"/>
          </p:cNvSpPr>
          <p:nvPr/>
        </p:nvSpPr>
        <p:spPr>
          <a:xfrm>
            <a:off x="861568" y="3139439"/>
            <a:ext cx="6377432" cy="2945131"/>
          </a:xfrm>
          <a:prstGeom prst="rect">
            <a:avLst/>
          </a:prstGeom>
          <a:ln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lIns="91440" tIns="45720" rIns="91440" bIns="45720" rtlCol="0">
            <a:normAutofit/>
            <a:sp3d extrusionH="57150">
              <a:bevelT w="38100" h="38100"/>
            </a:sp3d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200"/>
              </a:spcBef>
              <a:buClr>
                <a:srgbClr val="C00000"/>
              </a:buClr>
              <a:defRPr/>
            </a:pP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50" charset="0"/>
                <a:cs typeface="Arial" pitchFamily="34" charset="0"/>
              </a:rPr>
              <a:t>1000s of </a:t>
            </a:r>
            <a:r>
              <a:rPr lang="en-US" sz="1800" b="1" dirty="0">
                <a:solidFill>
                  <a:srgbClr val="CDAB3C"/>
                </a:solidFill>
                <a:latin typeface="Montserrat" panose="00000500000000000000" pitchFamily="50" charset="0"/>
                <a:cs typeface="Arial" pitchFamily="34" charset="0"/>
              </a:rPr>
              <a:t>airbursts across N &amp; S Hemispheres</a:t>
            </a:r>
          </a:p>
          <a:p>
            <a:pPr>
              <a:lnSpc>
                <a:spcPct val="100000"/>
              </a:lnSpc>
              <a:spcBef>
                <a:spcPts val="1200"/>
              </a:spcBef>
              <a:buClr>
                <a:srgbClr val="C00000"/>
              </a:buClr>
              <a:defRPr/>
            </a:pP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50" charset="0"/>
                <a:cs typeface="Arial" pitchFamily="34" charset="0"/>
              </a:rPr>
              <a:t>Debris across </a:t>
            </a:r>
            <a:r>
              <a:rPr lang="en-US" sz="1800" b="1" dirty="0">
                <a:solidFill>
                  <a:srgbClr val="CDAB3C"/>
                </a:solidFill>
                <a:latin typeface="Montserrat" panose="00000500000000000000" pitchFamily="50" charset="0"/>
                <a:cs typeface="Arial" pitchFamily="34" charset="0"/>
              </a:rPr>
              <a:t>4 continents (YDB layer)</a:t>
            </a:r>
          </a:p>
          <a:p>
            <a:pPr>
              <a:lnSpc>
                <a:spcPct val="100000"/>
              </a:lnSpc>
              <a:spcBef>
                <a:spcPts val="1200"/>
              </a:spcBef>
              <a:buClr>
                <a:srgbClr val="C00000"/>
              </a:buClr>
              <a:defRPr/>
            </a:pP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50" charset="0"/>
                <a:cs typeface="Arial" pitchFamily="34" charset="0"/>
              </a:rPr>
              <a:t>Cubic kms of </a:t>
            </a:r>
            <a:r>
              <a:rPr lang="en-US" sz="1800" b="1" dirty="0">
                <a:solidFill>
                  <a:srgbClr val="CDAB3C"/>
                </a:solidFill>
                <a:latin typeface="Montserrat" panose="00000500000000000000" pitchFamily="50" charset="0"/>
                <a:cs typeface="Arial" pitchFamily="34" charset="0"/>
              </a:rPr>
              <a:t>meltwater</a:t>
            </a:r>
          </a:p>
          <a:p>
            <a:pPr>
              <a:lnSpc>
                <a:spcPct val="100000"/>
              </a:lnSpc>
              <a:spcBef>
                <a:spcPts val="1200"/>
              </a:spcBef>
              <a:buClr>
                <a:srgbClr val="C00000"/>
              </a:buClr>
              <a:defRPr/>
            </a:pP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50" charset="0"/>
                <a:cs typeface="Arial" pitchFamily="34" charset="0"/>
              </a:rPr>
              <a:t>Halted </a:t>
            </a:r>
            <a:r>
              <a:rPr lang="en-US" sz="1800" b="1" dirty="0">
                <a:solidFill>
                  <a:srgbClr val="CDAB3C"/>
                </a:solidFill>
                <a:latin typeface="Montserrat" panose="00000500000000000000" pitchFamily="50" charset="0"/>
                <a:cs typeface="Arial" pitchFamily="34" charset="0"/>
              </a:rPr>
              <a:t>N. Atlantic ocean circulation </a:t>
            </a:r>
          </a:p>
          <a:p>
            <a:pPr>
              <a:lnSpc>
                <a:spcPct val="100000"/>
              </a:lnSpc>
              <a:spcBef>
                <a:spcPts val="1200"/>
              </a:spcBef>
              <a:buClr>
                <a:srgbClr val="C00000"/>
              </a:buClr>
              <a:defRPr/>
            </a:pP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50" charset="0"/>
                <a:cs typeface="Arial" pitchFamily="34" charset="0"/>
              </a:rPr>
              <a:t>Initiated </a:t>
            </a:r>
            <a:r>
              <a:rPr lang="en-US" sz="1800" b="1" dirty="0">
                <a:solidFill>
                  <a:srgbClr val="CDAB3C"/>
                </a:solidFill>
                <a:latin typeface="Montserrat" panose="00000500000000000000" pitchFamily="50" charset="0"/>
                <a:cs typeface="Arial" pitchFamily="34" charset="0"/>
              </a:rPr>
              <a:t>Younger Dryas (YD) cooling</a:t>
            </a:r>
          </a:p>
          <a:p>
            <a:pPr>
              <a:lnSpc>
                <a:spcPct val="100000"/>
              </a:lnSpc>
              <a:spcBef>
                <a:spcPts val="1200"/>
              </a:spcBef>
              <a:buClr>
                <a:srgbClr val="C00000"/>
              </a:buClr>
              <a:defRPr/>
            </a:pP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50" charset="0"/>
                <a:cs typeface="Arial" pitchFamily="34" charset="0"/>
              </a:rPr>
              <a:t>Contributed to </a:t>
            </a:r>
            <a:r>
              <a:rPr lang="en-US" sz="1800" b="1" dirty="0">
                <a:solidFill>
                  <a:srgbClr val="CDAB3C"/>
                </a:solidFill>
                <a:latin typeface="Montserrat" panose="00000500000000000000" pitchFamily="50" charset="0"/>
                <a:cs typeface="Arial" pitchFamily="34" charset="0"/>
              </a:rPr>
              <a:t>megafaunal extinction </a:t>
            </a:r>
          </a:p>
          <a:p>
            <a:pPr>
              <a:lnSpc>
                <a:spcPct val="100000"/>
              </a:lnSpc>
              <a:spcBef>
                <a:spcPts val="1200"/>
              </a:spcBef>
              <a:buClr>
                <a:srgbClr val="C00000"/>
              </a:buClr>
              <a:defRPr/>
            </a:pP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50" charset="0"/>
                <a:cs typeface="Arial" pitchFamily="34" charset="0"/>
              </a:rPr>
              <a:t>Triggered </a:t>
            </a:r>
            <a:r>
              <a:rPr lang="en-US" sz="1800" b="1" dirty="0">
                <a:solidFill>
                  <a:srgbClr val="CDAB3C"/>
                </a:solidFill>
                <a:latin typeface="Montserrat" panose="00000500000000000000" pitchFamily="50" charset="0"/>
                <a:cs typeface="Arial" pitchFamily="34" charset="0"/>
              </a:rPr>
              <a:t>collapse of the Clovis culture</a:t>
            </a:r>
          </a:p>
        </p:txBody>
      </p:sp>
      <p:sp>
        <p:nvSpPr>
          <p:cNvPr id="21" name="Ορθογώνιο 20">
            <a:extLst>
              <a:ext uri="{FF2B5EF4-FFF2-40B4-BE49-F238E27FC236}">
                <a16:creationId xmlns:a16="http://schemas.microsoft.com/office/drawing/2014/main" id="{A6569861-5BB9-7BD9-B6C9-34A7F326E1E6}"/>
              </a:ext>
            </a:extLst>
          </p:cNvPr>
          <p:cNvSpPr/>
          <p:nvPr/>
        </p:nvSpPr>
        <p:spPr>
          <a:xfrm>
            <a:off x="990600" y="0"/>
            <a:ext cx="1243584" cy="152400"/>
          </a:xfrm>
          <a:prstGeom prst="rect">
            <a:avLst/>
          </a:prstGeom>
          <a:solidFill>
            <a:srgbClr val="CDA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CDAB3C"/>
              </a:solidFill>
            </a:endParaRPr>
          </a:p>
        </p:txBody>
      </p:sp>
      <p:pic>
        <p:nvPicPr>
          <p:cNvPr id="23" name="Εικόνα 22">
            <a:extLst>
              <a:ext uri="{FF2B5EF4-FFF2-40B4-BE49-F238E27FC236}">
                <a16:creationId xmlns:a16="http://schemas.microsoft.com/office/drawing/2014/main" id="{BE111168-CE82-FB4E-ED70-F167D5658F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67300" y="-11775313"/>
            <a:ext cx="18235168" cy="18235168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51617FEC-501B-7BDC-EAD3-783DBBBBFE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394" y="954108"/>
            <a:ext cx="10910411" cy="6137106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568FFAC0-CB70-D309-64CC-6F0906723198}"/>
              </a:ext>
            </a:extLst>
          </p:cNvPr>
          <p:cNvSpPr txBox="1">
            <a:spLocks/>
          </p:cNvSpPr>
          <p:nvPr/>
        </p:nvSpPr>
        <p:spPr>
          <a:xfrm>
            <a:off x="861568" y="381000"/>
            <a:ext cx="10468864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500" b="1" dirty="0">
                <a:latin typeface="Montserrat" panose="00000500000000000000" pitchFamily="50" charset="0"/>
              </a:rPr>
              <a:t>The Evidence</a:t>
            </a:r>
          </a:p>
        </p:txBody>
      </p:sp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D4F6948D-0FAF-666D-0FC5-E6C773ADD18F}"/>
              </a:ext>
            </a:extLst>
          </p:cNvPr>
          <p:cNvSpPr/>
          <p:nvPr/>
        </p:nvSpPr>
        <p:spPr>
          <a:xfrm>
            <a:off x="5474208" y="0"/>
            <a:ext cx="1243584" cy="152400"/>
          </a:xfrm>
          <a:prstGeom prst="rect">
            <a:avLst/>
          </a:prstGeom>
          <a:solidFill>
            <a:srgbClr val="CDA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CDAB3C"/>
              </a:solidFill>
            </a:endParaRPr>
          </a:p>
        </p:txBody>
      </p:sp>
      <p:sp>
        <p:nvSpPr>
          <p:cNvPr id="15" name="Ορθογώνιο: Στρογγύλεμα γωνιών 14">
            <a:extLst>
              <a:ext uri="{FF2B5EF4-FFF2-40B4-BE49-F238E27FC236}">
                <a16:creationId xmlns:a16="http://schemas.microsoft.com/office/drawing/2014/main" id="{EC3A5C99-A687-2E62-98AE-C522CAF3E7BC}"/>
              </a:ext>
            </a:extLst>
          </p:cNvPr>
          <p:cNvSpPr/>
          <p:nvPr/>
        </p:nvSpPr>
        <p:spPr>
          <a:xfrm>
            <a:off x="625587" y="1569720"/>
            <a:ext cx="2743200" cy="1413842"/>
          </a:xfrm>
          <a:prstGeom prst="roundRect">
            <a:avLst/>
          </a:prstGeom>
          <a:solidFill>
            <a:schemeClr val="bg1">
              <a:lumMod val="95000"/>
              <a:alpha val="79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292100" dist="127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3" name="SEE, TOUCH AND SHAPE OUR SHARED FUTURE">
            <a:extLst>
              <a:ext uri="{FF2B5EF4-FFF2-40B4-BE49-F238E27FC236}">
                <a16:creationId xmlns:a16="http://schemas.microsoft.com/office/drawing/2014/main" id="{6C7A35CD-E2B6-A1D3-B358-F9DA3F887CF7}"/>
              </a:ext>
            </a:extLst>
          </p:cNvPr>
          <p:cNvSpPr txBox="1"/>
          <p:nvPr/>
        </p:nvSpPr>
        <p:spPr>
          <a:xfrm>
            <a:off x="1188229" y="1720215"/>
            <a:ext cx="1617916" cy="71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ctr" defTabSz="457200">
              <a:defRPr sz="6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4000" b="1" dirty="0">
                <a:solidFill>
                  <a:srgbClr val="CDAB3C"/>
                </a:solidFill>
                <a:latin typeface="Montserrat" panose="00000500000000000000" pitchFamily="50" charset="0"/>
              </a:rPr>
              <a:t>40+</a:t>
            </a:r>
            <a:endParaRPr sz="4000" b="1" dirty="0">
              <a:solidFill>
                <a:srgbClr val="CDAB3C"/>
              </a:solidFill>
              <a:latin typeface="Montserrat" panose="00000500000000000000" pitchFamily="50" charset="0"/>
            </a:endParaRPr>
          </a:p>
        </p:txBody>
      </p:sp>
      <p:sp>
        <p:nvSpPr>
          <p:cNvPr id="14" name="SEE, TOUCH AND SHAPE OUR SHARED FUTURE">
            <a:extLst>
              <a:ext uri="{FF2B5EF4-FFF2-40B4-BE49-F238E27FC236}">
                <a16:creationId xmlns:a16="http://schemas.microsoft.com/office/drawing/2014/main" id="{AE8175CF-63EE-0387-EE97-62A30A8204CF}"/>
              </a:ext>
            </a:extLst>
          </p:cNvPr>
          <p:cNvSpPr txBox="1"/>
          <p:nvPr/>
        </p:nvSpPr>
        <p:spPr>
          <a:xfrm>
            <a:off x="970529" y="2397760"/>
            <a:ext cx="2053316" cy="3642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ctr" defTabSz="457200">
              <a:defRPr sz="6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1700" b="1" dirty="0">
                <a:solidFill>
                  <a:schemeClr val="tx1">
                    <a:lumMod val="75000"/>
                  </a:schemeClr>
                </a:solidFill>
                <a:latin typeface="Montserrat" panose="00000500000000000000" pitchFamily="50" charset="0"/>
              </a:rPr>
              <a:t>sites</a:t>
            </a:r>
            <a:endParaRPr sz="1700" b="1" dirty="0">
              <a:solidFill>
                <a:schemeClr val="tx1">
                  <a:lumMod val="75000"/>
                </a:schemeClr>
              </a:solidFill>
              <a:latin typeface="Montserrat" panose="00000500000000000000" pitchFamily="50" charset="0"/>
            </a:endParaRPr>
          </a:p>
        </p:txBody>
      </p:sp>
      <p:sp>
        <p:nvSpPr>
          <p:cNvPr id="22" name="Ορθογώνιο: Στρογγύλεμα γωνιών 21">
            <a:extLst>
              <a:ext uri="{FF2B5EF4-FFF2-40B4-BE49-F238E27FC236}">
                <a16:creationId xmlns:a16="http://schemas.microsoft.com/office/drawing/2014/main" id="{0DEA1236-E357-E3A1-7DA9-D053FDA18643}"/>
              </a:ext>
            </a:extLst>
          </p:cNvPr>
          <p:cNvSpPr/>
          <p:nvPr/>
        </p:nvSpPr>
        <p:spPr>
          <a:xfrm>
            <a:off x="625587" y="3167518"/>
            <a:ext cx="2743200" cy="1413842"/>
          </a:xfrm>
          <a:prstGeom prst="roundRect">
            <a:avLst/>
          </a:prstGeom>
          <a:solidFill>
            <a:schemeClr val="bg1">
              <a:lumMod val="95000"/>
              <a:alpha val="79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292100" dist="127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3" name="SEE, TOUCH AND SHAPE OUR SHARED FUTURE">
            <a:extLst>
              <a:ext uri="{FF2B5EF4-FFF2-40B4-BE49-F238E27FC236}">
                <a16:creationId xmlns:a16="http://schemas.microsoft.com/office/drawing/2014/main" id="{D82C904C-B325-675E-4C8F-864EC6F80BF4}"/>
              </a:ext>
            </a:extLst>
          </p:cNvPr>
          <p:cNvSpPr txBox="1"/>
          <p:nvPr/>
        </p:nvSpPr>
        <p:spPr>
          <a:xfrm>
            <a:off x="1188229" y="3318013"/>
            <a:ext cx="1617916" cy="71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ctr" defTabSz="457200">
              <a:defRPr sz="6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4000" b="1" dirty="0">
                <a:solidFill>
                  <a:srgbClr val="CDAB3C"/>
                </a:solidFill>
                <a:latin typeface="Montserrat" panose="00000500000000000000" pitchFamily="50" charset="0"/>
              </a:rPr>
              <a:t>12</a:t>
            </a:r>
            <a:endParaRPr sz="4000" b="1" dirty="0">
              <a:solidFill>
                <a:srgbClr val="CDAB3C"/>
              </a:solidFill>
              <a:latin typeface="Montserrat" panose="00000500000000000000" pitchFamily="50" charset="0"/>
            </a:endParaRPr>
          </a:p>
        </p:txBody>
      </p:sp>
      <p:sp>
        <p:nvSpPr>
          <p:cNvPr id="24" name="SEE, TOUCH AND SHAPE OUR SHARED FUTURE">
            <a:extLst>
              <a:ext uri="{FF2B5EF4-FFF2-40B4-BE49-F238E27FC236}">
                <a16:creationId xmlns:a16="http://schemas.microsoft.com/office/drawing/2014/main" id="{FF4B7F1A-8A31-BCDD-3931-4026F9ADF4F6}"/>
              </a:ext>
            </a:extLst>
          </p:cNvPr>
          <p:cNvSpPr txBox="1"/>
          <p:nvPr/>
        </p:nvSpPr>
        <p:spPr>
          <a:xfrm>
            <a:off x="970529" y="3995558"/>
            <a:ext cx="2053316" cy="3642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ctr" defTabSz="457200">
              <a:defRPr sz="6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1700" b="1" dirty="0">
                <a:solidFill>
                  <a:schemeClr val="tx1">
                    <a:lumMod val="75000"/>
                  </a:schemeClr>
                </a:solidFill>
                <a:latin typeface="Montserrat" panose="00000500000000000000" pitchFamily="50" charset="0"/>
              </a:rPr>
              <a:t>countries</a:t>
            </a:r>
            <a:endParaRPr sz="1700" b="1" dirty="0">
              <a:solidFill>
                <a:schemeClr val="tx1">
                  <a:lumMod val="75000"/>
                </a:schemeClr>
              </a:solidFill>
              <a:latin typeface="Montserrat" panose="00000500000000000000" pitchFamily="50" charset="0"/>
            </a:endParaRPr>
          </a:p>
        </p:txBody>
      </p:sp>
      <p:sp>
        <p:nvSpPr>
          <p:cNvPr id="25" name="Ορθογώνιο: Στρογγύλεμα γωνιών 24">
            <a:extLst>
              <a:ext uri="{FF2B5EF4-FFF2-40B4-BE49-F238E27FC236}">
                <a16:creationId xmlns:a16="http://schemas.microsoft.com/office/drawing/2014/main" id="{A6926E9C-7D4D-7B45-2921-DFFCD90EDC60}"/>
              </a:ext>
            </a:extLst>
          </p:cNvPr>
          <p:cNvSpPr/>
          <p:nvPr/>
        </p:nvSpPr>
        <p:spPr>
          <a:xfrm>
            <a:off x="625587" y="4765316"/>
            <a:ext cx="2743200" cy="1413842"/>
          </a:xfrm>
          <a:prstGeom prst="roundRect">
            <a:avLst/>
          </a:prstGeom>
          <a:solidFill>
            <a:schemeClr val="bg1">
              <a:lumMod val="95000"/>
              <a:alpha val="79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292100" dist="127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6" name="SEE, TOUCH AND SHAPE OUR SHARED FUTURE">
            <a:extLst>
              <a:ext uri="{FF2B5EF4-FFF2-40B4-BE49-F238E27FC236}">
                <a16:creationId xmlns:a16="http://schemas.microsoft.com/office/drawing/2014/main" id="{D1873C08-E56D-C805-9E79-310F56436015}"/>
              </a:ext>
            </a:extLst>
          </p:cNvPr>
          <p:cNvSpPr txBox="1"/>
          <p:nvPr/>
        </p:nvSpPr>
        <p:spPr>
          <a:xfrm>
            <a:off x="1188229" y="4915811"/>
            <a:ext cx="1617916" cy="71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ctr" defTabSz="457200">
              <a:defRPr sz="6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4000" b="1" dirty="0">
                <a:solidFill>
                  <a:srgbClr val="CDAB3C"/>
                </a:solidFill>
                <a:latin typeface="Montserrat" panose="00000500000000000000" pitchFamily="50" charset="0"/>
              </a:rPr>
              <a:t>4</a:t>
            </a:r>
            <a:endParaRPr sz="4000" b="1" dirty="0">
              <a:solidFill>
                <a:srgbClr val="CDAB3C"/>
              </a:solidFill>
              <a:latin typeface="Montserrat" panose="00000500000000000000" pitchFamily="50" charset="0"/>
            </a:endParaRPr>
          </a:p>
        </p:txBody>
      </p:sp>
      <p:sp>
        <p:nvSpPr>
          <p:cNvPr id="27" name="SEE, TOUCH AND SHAPE OUR SHARED FUTURE">
            <a:extLst>
              <a:ext uri="{FF2B5EF4-FFF2-40B4-BE49-F238E27FC236}">
                <a16:creationId xmlns:a16="http://schemas.microsoft.com/office/drawing/2014/main" id="{E0F9A32F-28BA-89A1-E3AC-AD8B45DFC81F}"/>
              </a:ext>
            </a:extLst>
          </p:cNvPr>
          <p:cNvSpPr txBox="1"/>
          <p:nvPr/>
        </p:nvSpPr>
        <p:spPr>
          <a:xfrm>
            <a:off x="970529" y="5593356"/>
            <a:ext cx="2053316" cy="3642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ctr" defTabSz="457200">
              <a:defRPr sz="6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1700" b="1" dirty="0">
                <a:solidFill>
                  <a:schemeClr val="tx1">
                    <a:lumMod val="75000"/>
                  </a:schemeClr>
                </a:solidFill>
                <a:latin typeface="Montserrat" panose="00000500000000000000" pitchFamily="50" charset="0"/>
              </a:rPr>
              <a:t>continents</a:t>
            </a:r>
            <a:endParaRPr sz="1700" b="1" dirty="0">
              <a:solidFill>
                <a:schemeClr val="tx1">
                  <a:lumMod val="75000"/>
                </a:schemeClr>
              </a:solidFill>
              <a:latin typeface="Montserrat" panose="00000500000000000000" pitchFamily="50" charset="0"/>
            </a:endParaRPr>
          </a:p>
        </p:txBody>
      </p:sp>
      <p:sp>
        <p:nvSpPr>
          <p:cNvPr id="28" name="Subtitle 2">
            <a:extLst>
              <a:ext uri="{FF2B5EF4-FFF2-40B4-BE49-F238E27FC236}">
                <a16:creationId xmlns:a16="http://schemas.microsoft.com/office/drawing/2014/main" id="{A0271E55-AB51-97C0-99A4-842D24A26C09}"/>
              </a:ext>
            </a:extLst>
          </p:cNvPr>
          <p:cNvSpPr txBox="1">
            <a:spLocks/>
          </p:cNvSpPr>
          <p:nvPr/>
        </p:nvSpPr>
        <p:spPr>
          <a:xfrm>
            <a:off x="7467599" y="2821099"/>
            <a:ext cx="3688571" cy="19574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4000" indent="-144000">
              <a:lnSpc>
                <a:spcPct val="200000"/>
              </a:lnSpc>
              <a:spcBef>
                <a:spcPts val="600"/>
              </a:spcBef>
              <a:buClr>
                <a:srgbClr val="92D050"/>
              </a:buClr>
            </a:pPr>
            <a:r>
              <a:rPr lang="en-US" sz="1800" b="1" dirty="0">
                <a:latin typeface="Montserrat" panose="00000500000000000000" pitchFamily="50" charset="0"/>
              </a:rPr>
              <a:t>California to Germany alone</a:t>
            </a:r>
          </a:p>
          <a:p>
            <a:pPr marL="144000" indent="-144000">
              <a:lnSpc>
                <a:spcPct val="200000"/>
              </a:lnSpc>
              <a:spcBef>
                <a:spcPts val="600"/>
              </a:spcBef>
              <a:buClr>
                <a:srgbClr val="92D050"/>
              </a:buClr>
            </a:pPr>
            <a:r>
              <a:rPr lang="en-US" sz="1800" b="1" dirty="0">
                <a:latin typeface="Montserrat" panose="00000500000000000000" pitchFamily="50" charset="0"/>
              </a:rPr>
              <a:t>&gt;25% of N. Hemisphere</a:t>
            </a:r>
          </a:p>
          <a:p>
            <a:pPr marL="144000" indent="-144000">
              <a:lnSpc>
                <a:spcPct val="200000"/>
              </a:lnSpc>
              <a:spcBef>
                <a:spcPts val="600"/>
              </a:spcBef>
              <a:buClr>
                <a:srgbClr val="92D050"/>
              </a:buClr>
            </a:pPr>
            <a:r>
              <a:rPr lang="en-US" sz="1800" b="1" dirty="0">
                <a:latin typeface="Montserrat" panose="00000500000000000000" pitchFamily="50" charset="0"/>
              </a:rPr>
              <a:t>Found no boundaries yet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Picture 60" descr="0014b.jpg">
            <a:extLst>
              <a:ext uri="{FF2B5EF4-FFF2-40B4-BE49-F238E27FC236}">
                <a16:creationId xmlns:a16="http://schemas.microsoft.com/office/drawing/2014/main" id="{F35A4B82-9872-475E-85CB-109669C026C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124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Picture 61" descr="0014b.jpg">
            <a:extLst>
              <a:ext uri="{FF2B5EF4-FFF2-40B4-BE49-F238E27FC236}">
                <a16:creationId xmlns:a16="http://schemas.microsoft.com/office/drawing/2014/main" id="{963EECF3-C40F-468D-80A1-C7EAC92A515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200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Picture 62" descr="0014b.jpg">
            <a:extLst>
              <a:ext uri="{FF2B5EF4-FFF2-40B4-BE49-F238E27FC236}">
                <a16:creationId xmlns:a16="http://schemas.microsoft.com/office/drawing/2014/main" id="{68694AE6-35C1-4DDF-96FB-FD782FB1947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Picture 63" descr="0014b.jpg">
            <a:extLst>
              <a:ext uri="{FF2B5EF4-FFF2-40B4-BE49-F238E27FC236}">
                <a16:creationId xmlns:a16="http://schemas.microsoft.com/office/drawing/2014/main" id="{B8EC6C7C-E80F-4A11-890E-E6DA0441939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Picture 64" descr="0014b.jpg">
            <a:extLst>
              <a:ext uri="{FF2B5EF4-FFF2-40B4-BE49-F238E27FC236}">
                <a16:creationId xmlns:a16="http://schemas.microsoft.com/office/drawing/2014/main" id="{99F7ACC7-DA99-4297-89C6-C6FB861E7D2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1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Picture 65" descr="0014b.jpg">
            <a:extLst>
              <a:ext uri="{FF2B5EF4-FFF2-40B4-BE49-F238E27FC236}">
                <a16:creationId xmlns:a16="http://schemas.microsoft.com/office/drawing/2014/main" id="{61CACFF5-A21C-4E41-9531-B24D9479D27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2" y="3200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Picture 66" descr="0014b.jpg">
            <a:extLst>
              <a:ext uri="{FF2B5EF4-FFF2-40B4-BE49-F238E27FC236}">
                <a16:creationId xmlns:a16="http://schemas.microsoft.com/office/drawing/2014/main" id="{85933C78-1C8F-4F38-856B-5DAB4CC40B9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Picture 67" descr="0014b.jpg">
            <a:extLst>
              <a:ext uri="{FF2B5EF4-FFF2-40B4-BE49-F238E27FC236}">
                <a16:creationId xmlns:a16="http://schemas.microsoft.com/office/drawing/2014/main" id="{A0F52B15-2512-45EC-968A-7D09D19374F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Picture 68" descr="0014b.jpg">
            <a:extLst>
              <a:ext uri="{FF2B5EF4-FFF2-40B4-BE49-F238E27FC236}">
                <a16:creationId xmlns:a16="http://schemas.microsoft.com/office/drawing/2014/main" id="{5D6A665D-9347-455A-A9DE-602892ED476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Picture 69" descr="0014b.jpg">
            <a:extLst>
              <a:ext uri="{FF2B5EF4-FFF2-40B4-BE49-F238E27FC236}">
                <a16:creationId xmlns:a16="http://schemas.microsoft.com/office/drawing/2014/main" id="{20D85884-06E5-4EAC-8571-5E45A0778AA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505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70" descr="0014b.jpg">
            <a:extLst>
              <a:ext uri="{FF2B5EF4-FFF2-40B4-BE49-F238E27FC236}">
                <a16:creationId xmlns:a16="http://schemas.microsoft.com/office/drawing/2014/main" id="{20969AC2-E9A1-4C25-A249-D87945D9F4E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09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Picture 71" descr="0014b.jpg">
            <a:extLst>
              <a:ext uri="{FF2B5EF4-FFF2-40B4-BE49-F238E27FC236}">
                <a16:creationId xmlns:a16="http://schemas.microsoft.com/office/drawing/2014/main" id="{EDE1BD8A-711D-449E-ABDF-3405F512928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" name="Picture 72" descr="0014b.jpg">
            <a:extLst>
              <a:ext uri="{FF2B5EF4-FFF2-40B4-BE49-F238E27FC236}">
                <a16:creationId xmlns:a16="http://schemas.microsoft.com/office/drawing/2014/main" id="{9AF0040C-E12B-4D00-AD88-D275589B0DE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" name="Picture 73" descr="0014b.jpg">
            <a:extLst>
              <a:ext uri="{FF2B5EF4-FFF2-40B4-BE49-F238E27FC236}">
                <a16:creationId xmlns:a16="http://schemas.microsoft.com/office/drawing/2014/main" id="{44C6BFDA-5CAD-4821-BDF7-86A7C03C805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505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" name="Picture 74" descr="0014b.jpg">
            <a:extLst>
              <a:ext uri="{FF2B5EF4-FFF2-40B4-BE49-F238E27FC236}">
                <a16:creationId xmlns:a16="http://schemas.microsoft.com/office/drawing/2014/main" id="{D0B204D0-3577-421A-B063-FF74FED3CAE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581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" name="Picture 76" descr="0014b.jpg">
            <a:extLst>
              <a:ext uri="{FF2B5EF4-FFF2-40B4-BE49-F238E27FC236}">
                <a16:creationId xmlns:a16="http://schemas.microsoft.com/office/drawing/2014/main" id="{F89F3AEB-E87C-4E4B-B5E3-C6446DFF847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657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52" name="Picture 30" descr="0014a2.jpg">
            <a:extLst>
              <a:ext uri="{FF2B5EF4-FFF2-40B4-BE49-F238E27FC236}">
                <a16:creationId xmlns:a16="http://schemas.microsoft.com/office/drawing/2014/main" id="{3FD59D0A-021B-487D-9896-92C50003A84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12954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53" name="Picture 31" descr="0014a2.jpg">
            <a:extLst>
              <a:ext uri="{FF2B5EF4-FFF2-40B4-BE49-F238E27FC236}">
                <a16:creationId xmlns:a16="http://schemas.microsoft.com/office/drawing/2014/main" id="{6CB021B9-1C9A-44E3-B6F2-E5303D9602D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54" name="Picture 32" descr="0014a2.jpg">
            <a:extLst>
              <a:ext uri="{FF2B5EF4-FFF2-40B4-BE49-F238E27FC236}">
                <a16:creationId xmlns:a16="http://schemas.microsoft.com/office/drawing/2014/main" id="{4BF6BF56-E920-470F-A7A0-D5FF4A154CA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55" name="Picture 33" descr="0014a2.jpg">
            <a:extLst>
              <a:ext uri="{FF2B5EF4-FFF2-40B4-BE49-F238E27FC236}">
                <a16:creationId xmlns:a16="http://schemas.microsoft.com/office/drawing/2014/main" id="{8A287A41-6524-4A5E-A7F0-D64DAAE7DEC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59" name="Picture 46" descr="0014a2.jpg">
            <a:extLst>
              <a:ext uri="{FF2B5EF4-FFF2-40B4-BE49-F238E27FC236}">
                <a16:creationId xmlns:a16="http://schemas.microsoft.com/office/drawing/2014/main" id="{2EFC41BE-1EAE-4A9C-8BEA-3A6FE178DD7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124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60" name="Picture 47" descr="0014a2.jpg">
            <a:extLst>
              <a:ext uri="{FF2B5EF4-FFF2-40B4-BE49-F238E27FC236}">
                <a16:creationId xmlns:a16="http://schemas.microsoft.com/office/drawing/2014/main" id="{CE87FA72-81EF-41DB-83DF-410D938DC27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200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61" name="Picture 48" descr="0014a2.jpg">
            <a:extLst>
              <a:ext uri="{FF2B5EF4-FFF2-40B4-BE49-F238E27FC236}">
                <a16:creationId xmlns:a16="http://schemas.microsoft.com/office/drawing/2014/main" id="{58DFB890-25E4-42A3-8916-3B5B2AFD9A0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62" name="Picture 49" descr="0014a2.jpg">
            <a:extLst>
              <a:ext uri="{FF2B5EF4-FFF2-40B4-BE49-F238E27FC236}">
                <a16:creationId xmlns:a16="http://schemas.microsoft.com/office/drawing/2014/main" id="{80C6BDC2-A5E3-4874-8F7E-DB00B3602D1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63" name="Picture 50" descr="0014a2.jpg">
            <a:extLst>
              <a:ext uri="{FF2B5EF4-FFF2-40B4-BE49-F238E27FC236}">
                <a16:creationId xmlns:a16="http://schemas.microsoft.com/office/drawing/2014/main" id="{587D78E9-4D1C-4372-9D10-9DD8A32E55E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1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64" name="Picture 51" descr="0014a2.jpg">
            <a:extLst>
              <a:ext uri="{FF2B5EF4-FFF2-40B4-BE49-F238E27FC236}">
                <a16:creationId xmlns:a16="http://schemas.microsoft.com/office/drawing/2014/main" id="{FF003378-A7A7-48F0-8EF6-243EE2C0DE8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3" y="3200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65" name="Picture 52" descr="0014a2.jpg">
            <a:extLst>
              <a:ext uri="{FF2B5EF4-FFF2-40B4-BE49-F238E27FC236}">
                <a16:creationId xmlns:a16="http://schemas.microsoft.com/office/drawing/2014/main" id="{138CEB6D-2A59-41B0-B415-BDB64798C63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66" name="Picture 53" descr="0014a2.jpg">
            <a:extLst>
              <a:ext uri="{FF2B5EF4-FFF2-40B4-BE49-F238E27FC236}">
                <a16:creationId xmlns:a16="http://schemas.microsoft.com/office/drawing/2014/main" id="{5E1C4559-46BA-4B09-B783-AE90D76E891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67" name="Picture 54" descr="0014a2.jpg">
            <a:extLst>
              <a:ext uri="{FF2B5EF4-FFF2-40B4-BE49-F238E27FC236}">
                <a16:creationId xmlns:a16="http://schemas.microsoft.com/office/drawing/2014/main" id="{CFE4BDC3-38AA-4618-BEDF-F7971DF2E08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68" name="Picture 55" descr="0014a2.jpg">
            <a:extLst>
              <a:ext uri="{FF2B5EF4-FFF2-40B4-BE49-F238E27FC236}">
                <a16:creationId xmlns:a16="http://schemas.microsoft.com/office/drawing/2014/main" id="{528A9741-712D-437E-AD70-D346C7525A7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505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69" name="Picture 56" descr="0014a2.jpg">
            <a:extLst>
              <a:ext uri="{FF2B5EF4-FFF2-40B4-BE49-F238E27FC236}">
                <a16:creationId xmlns:a16="http://schemas.microsoft.com/office/drawing/2014/main" id="{DF2BF708-234A-40C0-BE5B-EC6B4CD0D34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09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70" name="Picture 57" descr="0014a2.jpg">
            <a:extLst>
              <a:ext uri="{FF2B5EF4-FFF2-40B4-BE49-F238E27FC236}">
                <a16:creationId xmlns:a16="http://schemas.microsoft.com/office/drawing/2014/main" id="{3B9AF0A2-5E3D-487E-B016-DA59EBB8365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71" name="Picture 58" descr="0014a2.jpg">
            <a:extLst>
              <a:ext uri="{FF2B5EF4-FFF2-40B4-BE49-F238E27FC236}">
                <a16:creationId xmlns:a16="http://schemas.microsoft.com/office/drawing/2014/main" id="{AD6F75BB-4224-4C10-8222-339304A01DF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72" name="Picture 59" descr="0014a2.jpg">
            <a:extLst>
              <a:ext uri="{FF2B5EF4-FFF2-40B4-BE49-F238E27FC236}">
                <a16:creationId xmlns:a16="http://schemas.microsoft.com/office/drawing/2014/main" id="{2189FB00-4511-4CFB-90A3-5583AE3722D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505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73" name="Picture 75" descr="0014a2.jpg">
            <a:extLst>
              <a:ext uri="{FF2B5EF4-FFF2-40B4-BE49-F238E27FC236}">
                <a16:creationId xmlns:a16="http://schemas.microsoft.com/office/drawing/2014/main" id="{B88A71CB-17F7-4226-AA48-81C4FCC786B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581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74" name="Picture 79" descr="0014a2.jpg">
            <a:extLst>
              <a:ext uri="{FF2B5EF4-FFF2-40B4-BE49-F238E27FC236}">
                <a16:creationId xmlns:a16="http://schemas.microsoft.com/office/drawing/2014/main" id="{B3A7E124-9953-4660-82A8-774204DB845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657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75" name="Picture 77" descr="US Map 1-fill.jpg">
            <a:extLst>
              <a:ext uri="{FF2B5EF4-FFF2-40B4-BE49-F238E27FC236}">
                <a16:creationId xmlns:a16="http://schemas.microsoft.com/office/drawing/2014/main" id="{3F1337B4-D2C3-4E6D-B7EA-3A1C212DB4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7400" y="228600"/>
            <a:ext cx="712788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" name="Picture 80" descr="0014a2.jpg">
            <a:extLst>
              <a:ext uri="{FF2B5EF4-FFF2-40B4-BE49-F238E27FC236}">
                <a16:creationId xmlns:a16="http://schemas.microsoft.com/office/drawing/2014/main" id="{A99932B7-A021-4B6D-815E-3332A3F4FAB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" name="Picture 81" descr="0014a2.jpg">
            <a:extLst>
              <a:ext uri="{FF2B5EF4-FFF2-40B4-BE49-F238E27FC236}">
                <a16:creationId xmlns:a16="http://schemas.microsoft.com/office/drawing/2014/main" id="{5ADE29B3-9703-4761-A01F-8947AA249AC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" name="Picture 83" descr="0014a2.jpg">
            <a:extLst>
              <a:ext uri="{FF2B5EF4-FFF2-40B4-BE49-F238E27FC236}">
                <a16:creationId xmlns:a16="http://schemas.microsoft.com/office/drawing/2014/main" id="{A77D7BEE-6244-4966-9C0C-45E75BE969E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60" descr="0014b.jpg">
            <a:extLst>
              <a:ext uri="{FF2B5EF4-FFF2-40B4-BE49-F238E27FC236}">
                <a16:creationId xmlns:a16="http://schemas.microsoft.com/office/drawing/2014/main" id="{CABD63D0-38B0-41CF-8D35-66CCEB045DF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124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61" descr="0014b.jpg">
            <a:extLst>
              <a:ext uri="{FF2B5EF4-FFF2-40B4-BE49-F238E27FC236}">
                <a16:creationId xmlns:a16="http://schemas.microsoft.com/office/drawing/2014/main" id="{AE12B225-83EB-4DA5-B4B8-441BDC47E21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200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62" descr="0014b.jpg">
            <a:extLst>
              <a:ext uri="{FF2B5EF4-FFF2-40B4-BE49-F238E27FC236}">
                <a16:creationId xmlns:a16="http://schemas.microsoft.com/office/drawing/2014/main" id="{34928606-3046-405A-97F3-FE66868F26F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3" descr="0014b.jpg">
            <a:extLst>
              <a:ext uri="{FF2B5EF4-FFF2-40B4-BE49-F238E27FC236}">
                <a16:creationId xmlns:a16="http://schemas.microsoft.com/office/drawing/2014/main" id="{B94FA1E7-49C7-47BF-8565-4DB81BDB8CB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4" descr="0014b.jpg">
            <a:extLst>
              <a:ext uri="{FF2B5EF4-FFF2-40B4-BE49-F238E27FC236}">
                <a16:creationId xmlns:a16="http://schemas.microsoft.com/office/drawing/2014/main" id="{27F415F3-4C65-401C-9887-96DBF13F67E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1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5" descr="0014b.jpg">
            <a:extLst>
              <a:ext uri="{FF2B5EF4-FFF2-40B4-BE49-F238E27FC236}">
                <a16:creationId xmlns:a16="http://schemas.microsoft.com/office/drawing/2014/main" id="{255B29C1-4804-4D34-8A17-BBFDD905082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2" y="3200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6" descr="0014b.jpg">
            <a:extLst>
              <a:ext uri="{FF2B5EF4-FFF2-40B4-BE49-F238E27FC236}">
                <a16:creationId xmlns:a16="http://schemas.microsoft.com/office/drawing/2014/main" id="{B92BC5C0-9F36-48A5-BF5A-8D81746BD46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7" descr="0014b.jpg">
            <a:extLst>
              <a:ext uri="{FF2B5EF4-FFF2-40B4-BE49-F238E27FC236}">
                <a16:creationId xmlns:a16="http://schemas.microsoft.com/office/drawing/2014/main" id="{A27BB516-B53D-4279-A017-2B74D53649F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8" descr="0014b.jpg">
            <a:extLst>
              <a:ext uri="{FF2B5EF4-FFF2-40B4-BE49-F238E27FC236}">
                <a16:creationId xmlns:a16="http://schemas.microsoft.com/office/drawing/2014/main" id="{0872D962-8C5E-4D67-9494-9D4953FE716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9" descr="0014b.jpg">
            <a:extLst>
              <a:ext uri="{FF2B5EF4-FFF2-40B4-BE49-F238E27FC236}">
                <a16:creationId xmlns:a16="http://schemas.microsoft.com/office/drawing/2014/main" id="{67FD1910-E2BA-42E5-A2D7-11ECD865D9D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505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70" descr="0014b.jpg">
            <a:extLst>
              <a:ext uri="{FF2B5EF4-FFF2-40B4-BE49-F238E27FC236}">
                <a16:creationId xmlns:a16="http://schemas.microsoft.com/office/drawing/2014/main" id="{25FADA66-C11A-4B3B-A4D6-9593CD69268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09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71" descr="0014b.jpg">
            <a:extLst>
              <a:ext uri="{FF2B5EF4-FFF2-40B4-BE49-F238E27FC236}">
                <a16:creationId xmlns:a16="http://schemas.microsoft.com/office/drawing/2014/main" id="{7EAF191E-6A71-4831-9A52-5CCDE985176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72" descr="0014b.jpg">
            <a:extLst>
              <a:ext uri="{FF2B5EF4-FFF2-40B4-BE49-F238E27FC236}">
                <a16:creationId xmlns:a16="http://schemas.microsoft.com/office/drawing/2014/main" id="{D4CB0A22-904E-4115-B800-705463D1B1A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73" descr="0014b.jpg">
            <a:extLst>
              <a:ext uri="{FF2B5EF4-FFF2-40B4-BE49-F238E27FC236}">
                <a16:creationId xmlns:a16="http://schemas.microsoft.com/office/drawing/2014/main" id="{829667D6-3404-4E03-8F7C-B329A6A9C41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505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74" descr="0014b.jpg">
            <a:extLst>
              <a:ext uri="{FF2B5EF4-FFF2-40B4-BE49-F238E27FC236}">
                <a16:creationId xmlns:a16="http://schemas.microsoft.com/office/drawing/2014/main" id="{E9F703C5-30B6-4D87-A0B1-EB24BF785D1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581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76" descr="0014b.jpg">
            <a:extLst>
              <a:ext uri="{FF2B5EF4-FFF2-40B4-BE49-F238E27FC236}">
                <a16:creationId xmlns:a16="http://schemas.microsoft.com/office/drawing/2014/main" id="{6C39F791-5AE8-4979-9860-4BF52CD981C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657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01" name="Picture 31" descr="0014a2.jpg">
            <a:extLst>
              <a:ext uri="{FF2B5EF4-FFF2-40B4-BE49-F238E27FC236}">
                <a16:creationId xmlns:a16="http://schemas.microsoft.com/office/drawing/2014/main" id="{D4BE557A-9D2A-40AB-8721-994D42BAFD0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02" name="Picture 32" descr="0014a2.jpg">
            <a:extLst>
              <a:ext uri="{FF2B5EF4-FFF2-40B4-BE49-F238E27FC236}">
                <a16:creationId xmlns:a16="http://schemas.microsoft.com/office/drawing/2014/main" id="{E02C0975-CDCC-446B-BE3C-A7BB2A8B164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03" name="Picture 33" descr="0014a2.jpg">
            <a:extLst>
              <a:ext uri="{FF2B5EF4-FFF2-40B4-BE49-F238E27FC236}">
                <a16:creationId xmlns:a16="http://schemas.microsoft.com/office/drawing/2014/main" id="{AF7BC221-1E2A-428F-BD77-AAD7A29DDAE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07" name="Picture 46" descr="0014a2.jpg">
            <a:extLst>
              <a:ext uri="{FF2B5EF4-FFF2-40B4-BE49-F238E27FC236}">
                <a16:creationId xmlns:a16="http://schemas.microsoft.com/office/drawing/2014/main" id="{D20FEBC0-0524-4F2C-AF77-4B44812FB85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124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08" name="Picture 47" descr="0014a2.jpg">
            <a:extLst>
              <a:ext uri="{FF2B5EF4-FFF2-40B4-BE49-F238E27FC236}">
                <a16:creationId xmlns:a16="http://schemas.microsoft.com/office/drawing/2014/main" id="{936810B7-A541-4DAF-BBA8-800050BDBEC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200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09" name="Picture 48" descr="0014a2.jpg">
            <a:extLst>
              <a:ext uri="{FF2B5EF4-FFF2-40B4-BE49-F238E27FC236}">
                <a16:creationId xmlns:a16="http://schemas.microsoft.com/office/drawing/2014/main" id="{2A09F2BF-0E32-4FC2-A997-490103D7E7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10" name="Picture 49" descr="0014a2.jpg">
            <a:extLst>
              <a:ext uri="{FF2B5EF4-FFF2-40B4-BE49-F238E27FC236}">
                <a16:creationId xmlns:a16="http://schemas.microsoft.com/office/drawing/2014/main" id="{287B1C32-CDB2-450A-87D2-E4AC0776D92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11" name="Picture 50" descr="0014a2.jpg">
            <a:extLst>
              <a:ext uri="{FF2B5EF4-FFF2-40B4-BE49-F238E27FC236}">
                <a16:creationId xmlns:a16="http://schemas.microsoft.com/office/drawing/2014/main" id="{26C06C70-7EAB-4F6E-B098-4E214FC7844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1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12" name="Picture 51" descr="0014a2.jpg">
            <a:extLst>
              <a:ext uri="{FF2B5EF4-FFF2-40B4-BE49-F238E27FC236}">
                <a16:creationId xmlns:a16="http://schemas.microsoft.com/office/drawing/2014/main" id="{CC71602D-3F4D-48AD-B9A7-A56270D3520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3" y="3200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13" name="Picture 52" descr="0014a2.jpg">
            <a:extLst>
              <a:ext uri="{FF2B5EF4-FFF2-40B4-BE49-F238E27FC236}">
                <a16:creationId xmlns:a16="http://schemas.microsoft.com/office/drawing/2014/main" id="{335D4E4B-C4DF-4E38-8A98-690297F97F6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14" name="Picture 53" descr="0014a2.jpg">
            <a:extLst>
              <a:ext uri="{FF2B5EF4-FFF2-40B4-BE49-F238E27FC236}">
                <a16:creationId xmlns:a16="http://schemas.microsoft.com/office/drawing/2014/main" id="{3D325D4D-9121-4FBC-AA88-A74E9BCDF53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15" name="Picture 54" descr="0014a2.jpg">
            <a:extLst>
              <a:ext uri="{FF2B5EF4-FFF2-40B4-BE49-F238E27FC236}">
                <a16:creationId xmlns:a16="http://schemas.microsoft.com/office/drawing/2014/main" id="{6D714DBC-C55E-4FA5-8042-F61E972FB51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16" name="Picture 55" descr="0014a2.jpg">
            <a:extLst>
              <a:ext uri="{FF2B5EF4-FFF2-40B4-BE49-F238E27FC236}">
                <a16:creationId xmlns:a16="http://schemas.microsoft.com/office/drawing/2014/main" id="{A4BCD6AA-2956-4EB6-9835-49B8F7A6795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505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17" name="Picture 56" descr="0014a2.jpg">
            <a:extLst>
              <a:ext uri="{FF2B5EF4-FFF2-40B4-BE49-F238E27FC236}">
                <a16:creationId xmlns:a16="http://schemas.microsoft.com/office/drawing/2014/main" id="{92281872-D631-449A-8DAD-7C4E51A060B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09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18" name="Picture 57" descr="0014a2.jpg">
            <a:extLst>
              <a:ext uri="{FF2B5EF4-FFF2-40B4-BE49-F238E27FC236}">
                <a16:creationId xmlns:a16="http://schemas.microsoft.com/office/drawing/2014/main" id="{087A88A5-B0F4-4B6A-80C8-E199A4D9B7E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19" name="Picture 58" descr="0014a2.jpg">
            <a:extLst>
              <a:ext uri="{FF2B5EF4-FFF2-40B4-BE49-F238E27FC236}">
                <a16:creationId xmlns:a16="http://schemas.microsoft.com/office/drawing/2014/main" id="{736E064A-762F-4DC9-8ADC-AA234EAFEB1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20" name="Picture 59" descr="0014a2.jpg">
            <a:extLst>
              <a:ext uri="{FF2B5EF4-FFF2-40B4-BE49-F238E27FC236}">
                <a16:creationId xmlns:a16="http://schemas.microsoft.com/office/drawing/2014/main" id="{DD86935D-5489-45B6-B913-162AE07BBD2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505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21" name="Picture 75" descr="0014a2.jpg">
            <a:extLst>
              <a:ext uri="{FF2B5EF4-FFF2-40B4-BE49-F238E27FC236}">
                <a16:creationId xmlns:a16="http://schemas.microsoft.com/office/drawing/2014/main" id="{E5CBA01D-FA14-413E-A06C-C1D61F73CEA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581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22" name="Picture 79" descr="0014a2.jpg">
            <a:extLst>
              <a:ext uri="{FF2B5EF4-FFF2-40B4-BE49-F238E27FC236}">
                <a16:creationId xmlns:a16="http://schemas.microsoft.com/office/drawing/2014/main" id="{B0006F04-3229-47C6-9C4F-16F4861E186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657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80" descr="0014a2.jpg">
            <a:extLst>
              <a:ext uri="{FF2B5EF4-FFF2-40B4-BE49-F238E27FC236}">
                <a16:creationId xmlns:a16="http://schemas.microsoft.com/office/drawing/2014/main" id="{CCBA5B15-8971-4303-BC1B-7A42E0969FF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81" descr="0014a2.jpg">
            <a:extLst>
              <a:ext uri="{FF2B5EF4-FFF2-40B4-BE49-F238E27FC236}">
                <a16:creationId xmlns:a16="http://schemas.microsoft.com/office/drawing/2014/main" id="{C55B8031-C4BC-4917-833B-0628DFC4FBE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83" descr="0014a2.jpg">
            <a:extLst>
              <a:ext uri="{FF2B5EF4-FFF2-40B4-BE49-F238E27FC236}">
                <a16:creationId xmlns:a16="http://schemas.microsoft.com/office/drawing/2014/main" id="{C7C07B78-0D85-4B14-A1E1-BC38AF6EF88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7" name="TextBox 116">
            <a:extLst>
              <a:ext uri="{FF2B5EF4-FFF2-40B4-BE49-F238E27FC236}">
                <a16:creationId xmlns:a16="http://schemas.microsoft.com/office/drawing/2014/main" id="{C4064500-5BB8-4268-9AAB-88E5F38676D5}"/>
              </a:ext>
            </a:extLst>
          </p:cNvPr>
          <p:cNvSpPr txBox="1"/>
          <p:nvPr/>
        </p:nvSpPr>
        <p:spPr>
          <a:xfrm rot="409839">
            <a:off x="7774630" y="1745519"/>
            <a:ext cx="2269633" cy="373164"/>
          </a:xfrm>
          <a:prstGeom prst="rect">
            <a:avLst/>
          </a:prstGeom>
          <a:noFill/>
        </p:spPr>
        <p:txBody>
          <a:bodyPr>
            <a:prstTxWarp prst="textCanUp">
              <a:avLst>
                <a:gd name="adj" fmla="val 77651"/>
              </a:avLst>
            </a:prstTxWarp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>
              <a:defRPr/>
            </a:pPr>
            <a:r>
              <a:rPr lang="en-US" sz="2400" dirty="0">
                <a:ln w="18415" cmpd="sng">
                  <a:solidFill>
                    <a:srgbClr val="FFFF99"/>
                  </a:solidFill>
                  <a:prstDash val="solid"/>
                </a:ln>
                <a:solidFill>
                  <a:srgbClr val="FFFF99"/>
                </a:solidFill>
                <a:effectLst>
                  <a:outerShdw blurRad="76200" dist="152400" dir="540000" sy="30000" kx="-1800000" algn="bl" rotWithShape="0">
                    <a:prstClr val="black">
                      <a:alpha val="89000"/>
                    </a:prstClr>
                  </a:outerShdw>
                </a:effectLst>
                <a:latin typeface="Arial Black" pitchFamily="34" charset="0"/>
                <a:ea typeface="+mn-ea"/>
              </a:rPr>
              <a:t>Gainey, MI</a:t>
            </a:r>
          </a:p>
        </p:txBody>
      </p:sp>
      <p:pic>
        <p:nvPicPr>
          <p:cNvPr id="85" name="Picture 84" descr="0014a2.jpg">
            <a:extLst>
              <a:ext uri="{FF2B5EF4-FFF2-40B4-BE49-F238E27FC236}">
                <a16:creationId xmlns:a16="http://schemas.microsoft.com/office/drawing/2014/main" id="{B0225C97-CABC-48CD-8442-63F4D278481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12954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" name="Picture 120" descr="0014b.jpg">
            <a:extLst>
              <a:ext uri="{FF2B5EF4-FFF2-40B4-BE49-F238E27FC236}">
                <a16:creationId xmlns:a16="http://schemas.microsoft.com/office/drawing/2014/main" id="{6C2994C3-2A01-4586-851B-F9BFF92665F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124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" name="Picture 121" descr="0014b.jpg">
            <a:extLst>
              <a:ext uri="{FF2B5EF4-FFF2-40B4-BE49-F238E27FC236}">
                <a16:creationId xmlns:a16="http://schemas.microsoft.com/office/drawing/2014/main" id="{32F46804-89C8-41B7-90A5-878FC6DEFD2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200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" name="Picture 122" descr="0014b.jpg">
            <a:extLst>
              <a:ext uri="{FF2B5EF4-FFF2-40B4-BE49-F238E27FC236}">
                <a16:creationId xmlns:a16="http://schemas.microsoft.com/office/drawing/2014/main" id="{DA142878-E2C5-4088-8149-9A846F129F9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4" name="Picture 123" descr="0014b.jpg">
            <a:extLst>
              <a:ext uri="{FF2B5EF4-FFF2-40B4-BE49-F238E27FC236}">
                <a16:creationId xmlns:a16="http://schemas.microsoft.com/office/drawing/2014/main" id="{920B8326-1C2B-47DC-8C9C-6866452359C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5" name="Picture 124" descr="0014b.jpg">
            <a:extLst>
              <a:ext uri="{FF2B5EF4-FFF2-40B4-BE49-F238E27FC236}">
                <a16:creationId xmlns:a16="http://schemas.microsoft.com/office/drawing/2014/main" id="{E8E7F9A9-F514-4EA1-855E-0CF477C0BA9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1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6" name="Picture 125" descr="0014b.jpg">
            <a:extLst>
              <a:ext uri="{FF2B5EF4-FFF2-40B4-BE49-F238E27FC236}">
                <a16:creationId xmlns:a16="http://schemas.microsoft.com/office/drawing/2014/main" id="{DBBE4FB6-C1A3-4EDC-A5AD-7B078C88A5F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2" y="3200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7" name="Picture 126" descr="0014b.jpg">
            <a:extLst>
              <a:ext uri="{FF2B5EF4-FFF2-40B4-BE49-F238E27FC236}">
                <a16:creationId xmlns:a16="http://schemas.microsoft.com/office/drawing/2014/main" id="{313CA887-8E2F-4491-BEA0-8A3AF2108DF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8" name="Picture 127" descr="0014b.jpg">
            <a:extLst>
              <a:ext uri="{FF2B5EF4-FFF2-40B4-BE49-F238E27FC236}">
                <a16:creationId xmlns:a16="http://schemas.microsoft.com/office/drawing/2014/main" id="{758FCB21-29AC-4CF6-9C1E-01A2F87B85A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9" name="Picture 128" descr="0014b.jpg">
            <a:extLst>
              <a:ext uri="{FF2B5EF4-FFF2-40B4-BE49-F238E27FC236}">
                <a16:creationId xmlns:a16="http://schemas.microsoft.com/office/drawing/2014/main" id="{C6D16A13-3D32-4563-AC0E-110A98F6942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" name="Picture 129" descr="0014b.jpg">
            <a:extLst>
              <a:ext uri="{FF2B5EF4-FFF2-40B4-BE49-F238E27FC236}">
                <a16:creationId xmlns:a16="http://schemas.microsoft.com/office/drawing/2014/main" id="{5B8BA00D-5BAE-4478-B12B-E3167279308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505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1" name="Picture 130" descr="0014b.jpg">
            <a:extLst>
              <a:ext uri="{FF2B5EF4-FFF2-40B4-BE49-F238E27FC236}">
                <a16:creationId xmlns:a16="http://schemas.microsoft.com/office/drawing/2014/main" id="{2D8BAE8B-91AB-4AB1-9E4B-5AE976AC357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09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2" name="Picture 131" descr="0014b.jpg">
            <a:extLst>
              <a:ext uri="{FF2B5EF4-FFF2-40B4-BE49-F238E27FC236}">
                <a16:creationId xmlns:a16="http://schemas.microsoft.com/office/drawing/2014/main" id="{A9724499-3A5B-437E-AAEF-61E690F7AAB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" name="Picture 132" descr="0014b.jpg">
            <a:extLst>
              <a:ext uri="{FF2B5EF4-FFF2-40B4-BE49-F238E27FC236}">
                <a16:creationId xmlns:a16="http://schemas.microsoft.com/office/drawing/2014/main" id="{DB7B80A9-34DE-4989-B26E-B26188DABA4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" name="Picture 133" descr="0014b.jpg">
            <a:extLst>
              <a:ext uri="{FF2B5EF4-FFF2-40B4-BE49-F238E27FC236}">
                <a16:creationId xmlns:a16="http://schemas.microsoft.com/office/drawing/2014/main" id="{696B0FF9-49D7-4D54-B3E7-5B556039581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505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5" name="Picture 134" descr="0014b.jpg">
            <a:extLst>
              <a:ext uri="{FF2B5EF4-FFF2-40B4-BE49-F238E27FC236}">
                <a16:creationId xmlns:a16="http://schemas.microsoft.com/office/drawing/2014/main" id="{2A5EEE36-1772-46DF-9BFD-4E4DF556FD1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581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6" name="Picture 135" descr="0014b.jpg">
            <a:extLst>
              <a:ext uri="{FF2B5EF4-FFF2-40B4-BE49-F238E27FC236}">
                <a16:creationId xmlns:a16="http://schemas.microsoft.com/office/drawing/2014/main" id="{919B87E5-F4B1-483C-8218-67F90B072F2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657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50" name="Picture 30" descr="0014a2.jpg">
            <a:extLst>
              <a:ext uri="{FF2B5EF4-FFF2-40B4-BE49-F238E27FC236}">
                <a16:creationId xmlns:a16="http://schemas.microsoft.com/office/drawing/2014/main" id="{CFC23FEE-6F2D-4EAD-AAEB-3BF9130572C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12954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51" name="Picture 31" descr="0014a2.jpg">
            <a:extLst>
              <a:ext uri="{FF2B5EF4-FFF2-40B4-BE49-F238E27FC236}">
                <a16:creationId xmlns:a16="http://schemas.microsoft.com/office/drawing/2014/main" id="{2ED8F31D-BA1B-4E37-BF53-CF3C8B4093F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52" name="Picture 32" descr="0014a2.jpg">
            <a:extLst>
              <a:ext uri="{FF2B5EF4-FFF2-40B4-BE49-F238E27FC236}">
                <a16:creationId xmlns:a16="http://schemas.microsoft.com/office/drawing/2014/main" id="{7E77D1CC-DCED-4B4B-95D4-182A0AD3E45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53" name="Picture 33" descr="0014a2.jpg">
            <a:extLst>
              <a:ext uri="{FF2B5EF4-FFF2-40B4-BE49-F238E27FC236}">
                <a16:creationId xmlns:a16="http://schemas.microsoft.com/office/drawing/2014/main" id="{90A5219A-4C4D-47A0-911D-81F236FD9A9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57" name="Picture 46" descr="0014a2.jpg">
            <a:extLst>
              <a:ext uri="{FF2B5EF4-FFF2-40B4-BE49-F238E27FC236}">
                <a16:creationId xmlns:a16="http://schemas.microsoft.com/office/drawing/2014/main" id="{B0A0576B-4D89-4CB2-9523-9E23A3C62C2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124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58" name="Picture 47" descr="0014a2.jpg">
            <a:extLst>
              <a:ext uri="{FF2B5EF4-FFF2-40B4-BE49-F238E27FC236}">
                <a16:creationId xmlns:a16="http://schemas.microsoft.com/office/drawing/2014/main" id="{C0E9B634-2ABE-4E40-99DE-61E62885B50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200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59" name="Picture 48" descr="0014a2.jpg">
            <a:extLst>
              <a:ext uri="{FF2B5EF4-FFF2-40B4-BE49-F238E27FC236}">
                <a16:creationId xmlns:a16="http://schemas.microsoft.com/office/drawing/2014/main" id="{DD4DEA08-7C1E-4053-B56D-3F1A354AC50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60" name="Picture 49" descr="0014a2.jpg">
            <a:extLst>
              <a:ext uri="{FF2B5EF4-FFF2-40B4-BE49-F238E27FC236}">
                <a16:creationId xmlns:a16="http://schemas.microsoft.com/office/drawing/2014/main" id="{1A3D47EA-DF2E-4115-9D02-FAD67DF7839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61" name="Picture 50" descr="0014a2.jpg">
            <a:extLst>
              <a:ext uri="{FF2B5EF4-FFF2-40B4-BE49-F238E27FC236}">
                <a16:creationId xmlns:a16="http://schemas.microsoft.com/office/drawing/2014/main" id="{C3C7E176-5476-47C2-9550-3ACF31E0B11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1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62" name="Picture 51" descr="0014a2.jpg">
            <a:extLst>
              <a:ext uri="{FF2B5EF4-FFF2-40B4-BE49-F238E27FC236}">
                <a16:creationId xmlns:a16="http://schemas.microsoft.com/office/drawing/2014/main" id="{6BBA32C3-B7AD-4F14-B5BC-071555EFA19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3" y="3200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63" name="Picture 52" descr="0014a2.jpg">
            <a:extLst>
              <a:ext uri="{FF2B5EF4-FFF2-40B4-BE49-F238E27FC236}">
                <a16:creationId xmlns:a16="http://schemas.microsoft.com/office/drawing/2014/main" id="{9B6E921A-8C7B-4561-A50F-BF3D4689DE0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64" name="Picture 53" descr="0014a2.jpg">
            <a:extLst>
              <a:ext uri="{FF2B5EF4-FFF2-40B4-BE49-F238E27FC236}">
                <a16:creationId xmlns:a16="http://schemas.microsoft.com/office/drawing/2014/main" id="{04D72881-655A-4204-A4D6-73112B12B5D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65" name="Picture 54" descr="0014a2.jpg">
            <a:extLst>
              <a:ext uri="{FF2B5EF4-FFF2-40B4-BE49-F238E27FC236}">
                <a16:creationId xmlns:a16="http://schemas.microsoft.com/office/drawing/2014/main" id="{A54B1211-EC94-4515-84CF-BE8736D0928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66" name="Picture 55" descr="0014a2.jpg">
            <a:extLst>
              <a:ext uri="{FF2B5EF4-FFF2-40B4-BE49-F238E27FC236}">
                <a16:creationId xmlns:a16="http://schemas.microsoft.com/office/drawing/2014/main" id="{2BCC67B3-4975-45E9-B451-84F2923BC54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505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67" name="Picture 56" descr="0014a2.jpg">
            <a:extLst>
              <a:ext uri="{FF2B5EF4-FFF2-40B4-BE49-F238E27FC236}">
                <a16:creationId xmlns:a16="http://schemas.microsoft.com/office/drawing/2014/main" id="{3A185296-A4FB-4DCD-8C1A-EC0FD9DD7DB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09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68" name="Picture 57" descr="0014a2.jpg">
            <a:extLst>
              <a:ext uri="{FF2B5EF4-FFF2-40B4-BE49-F238E27FC236}">
                <a16:creationId xmlns:a16="http://schemas.microsoft.com/office/drawing/2014/main" id="{8D3A66B3-FF25-487D-BAEC-FA33417C1C2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69" name="Picture 58" descr="0014a2.jpg">
            <a:extLst>
              <a:ext uri="{FF2B5EF4-FFF2-40B4-BE49-F238E27FC236}">
                <a16:creationId xmlns:a16="http://schemas.microsoft.com/office/drawing/2014/main" id="{288301C3-0042-4C2F-9A7B-84C3FECC0AD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70" name="Picture 59" descr="0014a2.jpg">
            <a:extLst>
              <a:ext uri="{FF2B5EF4-FFF2-40B4-BE49-F238E27FC236}">
                <a16:creationId xmlns:a16="http://schemas.microsoft.com/office/drawing/2014/main" id="{6DDCB960-77BD-4ECB-BE45-8DFDACD940E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505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71" name="Picture 75" descr="0014a2.jpg">
            <a:extLst>
              <a:ext uri="{FF2B5EF4-FFF2-40B4-BE49-F238E27FC236}">
                <a16:creationId xmlns:a16="http://schemas.microsoft.com/office/drawing/2014/main" id="{F843C64C-6568-4DDC-A925-E0A2CEFA277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581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72" name="Picture 79" descr="0014a2.jpg">
            <a:extLst>
              <a:ext uri="{FF2B5EF4-FFF2-40B4-BE49-F238E27FC236}">
                <a16:creationId xmlns:a16="http://schemas.microsoft.com/office/drawing/2014/main" id="{BA3A476E-3F70-4F91-9654-E89A823E967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657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2" name="Picture 161" descr="0014a2.jpg">
            <a:extLst>
              <a:ext uri="{FF2B5EF4-FFF2-40B4-BE49-F238E27FC236}">
                <a16:creationId xmlns:a16="http://schemas.microsoft.com/office/drawing/2014/main" id="{05C0AF2A-2B33-41ED-9C74-31B4A9668EF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" name="Picture 162" descr="0014a2.jpg">
            <a:extLst>
              <a:ext uri="{FF2B5EF4-FFF2-40B4-BE49-F238E27FC236}">
                <a16:creationId xmlns:a16="http://schemas.microsoft.com/office/drawing/2014/main" id="{74FA45FE-3FCA-48BE-ADCA-9F6B0018378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" name="Picture 163" descr="0014a2.jpg">
            <a:extLst>
              <a:ext uri="{FF2B5EF4-FFF2-40B4-BE49-F238E27FC236}">
                <a16:creationId xmlns:a16="http://schemas.microsoft.com/office/drawing/2014/main" id="{F234E9ED-ED31-4FDD-898C-B0EBE115C08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5" name="Picture 164" descr="0014a2.jpg">
            <a:extLst>
              <a:ext uri="{FF2B5EF4-FFF2-40B4-BE49-F238E27FC236}">
                <a16:creationId xmlns:a16="http://schemas.microsoft.com/office/drawing/2014/main" id="{E0EC9F6F-9079-4A7E-850E-C2F8407034B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12954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0" name="Picture 60" descr="0014b.jpg">
            <a:extLst>
              <a:ext uri="{FF2B5EF4-FFF2-40B4-BE49-F238E27FC236}">
                <a16:creationId xmlns:a16="http://schemas.microsoft.com/office/drawing/2014/main" id="{14E360E5-3F73-4CE5-92F1-286AD9E2B6B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124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1" name="Picture 61" descr="0014b.jpg">
            <a:extLst>
              <a:ext uri="{FF2B5EF4-FFF2-40B4-BE49-F238E27FC236}">
                <a16:creationId xmlns:a16="http://schemas.microsoft.com/office/drawing/2014/main" id="{8BD3F832-159B-4C5D-B279-95154BA2F40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200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2" name="Picture 62" descr="0014b.jpg">
            <a:extLst>
              <a:ext uri="{FF2B5EF4-FFF2-40B4-BE49-F238E27FC236}">
                <a16:creationId xmlns:a16="http://schemas.microsoft.com/office/drawing/2014/main" id="{8DA72813-C71E-4E49-A77F-719688AFEF2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3" name="Picture 63" descr="0014b.jpg">
            <a:extLst>
              <a:ext uri="{FF2B5EF4-FFF2-40B4-BE49-F238E27FC236}">
                <a16:creationId xmlns:a16="http://schemas.microsoft.com/office/drawing/2014/main" id="{216AF412-9194-43B5-88E9-E589F3E9230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" name="Picture 64" descr="0014b.jpg">
            <a:extLst>
              <a:ext uri="{FF2B5EF4-FFF2-40B4-BE49-F238E27FC236}">
                <a16:creationId xmlns:a16="http://schemas.microsoft.com/office/drawing/2014/main" id="{2F17D1F8-BBA1-4B03-94EE-A9870C122C3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1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5" name="Picture 65" descr="0014b.jpg">
            <a:extLst>
              <a:ext uri="{FF2B5EF4-FFF2-40B4-BE49-F238E27FC236}">
                <a16:creationId xmlns:a16="http://schemas.microsoft.com/office/drawing/2014/main" id="{6EBCB625-1976-4AEC-8B76-E08123BF0FA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2" y="3200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6" name="Picture 66" descr="0014b.jpg">
            <a:extLst>
              <a:ext uri="{FF2B5EF4-FFF2-40B4-BE49-F238E27FC236}">
                <a16:creationId xmlns:a16="http://schemas.microsoft.com/office/drawing/2014/main" id="{A0CA27F9-C635-44FC-8A28-0486454DBA0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7" name="Picture 67" descr="0014b.jpg">
            <a:extLst>
              <a:ext uri="{FF2B5EF4-FFF2-40B4-BE49-F238E27FC236}">
                <a16:creationId xmlns:a16="http://schemas.microsoft.com/office/drawing/2014/main" id="{49972EC9-0A55-4B18-A6AA-AE61932B012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8" name="Picture 68" descr="0014b.jpg">
            <a:extLst>
              <a:ext uri="{FF2B5EF4-FFF2-40B4-BE49-F238E27FC236}">
                <a16:creationId xmlns:a16="http://schemas.microsoft.com/office/drawing/2014/main" id="{9BC79D5E-FE87-49E7-86B5-1FC64A96AB2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9" name="Picture 69" descr="0014b.jpg">
            <a:extLst>
              <a:ext uri="{FF2B5EF4-FFF2-40B4-BE49-F238E27FC236}">
                <a16:creationId xmlns:a16="http://schemas.microsoft.com/office/drawing/2014/main" id="{EBF6A8FB-E1AC-4C2B-9DE5-87B726FB3CD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505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0" name="Picture 70" descr="0014b.jpg">
            <a:extLst>
              <a:ext uri="{FF2B5EF4-FFF2-40B4-BE49-F238E27FC236}">
                <a16:creationId xmlns:a16="http://schemas.microsoft.com/office/drawing/2014/main" id="{52886F10-A401-43B5-B108-6138C79615E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09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1" name="Picture 71" descr="0014b.jpg">
            <a:extLst>
              <a:ext uri="{FF2B5EF4-FFF2-40B4-BE49-F238E27FC236}">
                <a16:creationId xmlns:a16="http://schemas.microsoft.com/office/drawing/2014/main" id="{D2B62870-D38D-47C8-A30D-675E9C66900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2" name="Picture 72" descr="0014b.jpg">
            <a:extLst>
              <a:ext uri="{FF2B5EF4-FFF2-40B4-BE49-F238E27FC236}">
                <a16:creationId xmlns:a16="http://schemas.microsoft.com/office/drawing/2014/main" id="{514AF5F4-8CFB-4571-9D26-52762CEA39B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3" name="Picture 73" descr="0014b.jpg">
            <a:extLst>
              <a:ext uri="{FF2B5EF4-FFF2-40B4-BE49-F238E27FC236}">
                <a16:creationId xmlns:a16="http://schemas.microsoft.com/office/drawing/2014/main" id="{0A5A06B0-5096-45FA-93BD-5B2663BB79E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505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" name="Picture 74" descr="0014b.jpg">
            <a:extLst>
              <a:ext uri="{FF2B5EF4-FFF2-40B4-BE49-F238E27FC236}">
                <a16:creationId xmlns:a16="http://schemas.microsoft.com/office/drawing/2014/main" id="{42D9ACB0-0EF8-42B9-95DF-0AF7243B871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581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5" name="Picture 76" descr="0014b.jpg">
            <a:extLst>
              <a:ext uri="{FF2B5EF4-FFF2-40B4-BE49-F238E27FC236}">
                <a16:creationId xmlns:a16="http://schemas.microsoft.com/office/drawing/2014/main" id="{68B06343-D5F0-4C51-93D8-60A6B82FEA8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657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99" name="Picture 30" descr="0014a2.jpg">
            <a:extLst>
              <a:ext uri="{FF2B5EF4-FFF2-40B4-BE49-F238E27FC236}">
                <a16:creationId xmlns:a16="http://schemas.microsoft.com/office/drawing/2014/main" id="{325A9EB9-571D-4B55-8F17-D3277DB10C3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12954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00" name="Picture 31" descr="0014a2.jpg">
            <a:extLst>
              <a:ext uri="{FF2B5EF4-FFF2-40B4-BE49-F238E27FC236}">
                <a16:creationId xmlns:a16="http://schemas.microsoft.com/office/drawing/2014/main" id="{80DE3FBD-2134-4FA5-879C-3E5CF8F6523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01" name="Picture 32" descr="0014a2.jpg">
            <a:extLst>
              <a:ext uri="{FF2B5EF4-FFF2-40B4-BE49-F238E27FC236}">
                <a16:creationId xmlns:a16="http://schemas.microsoft.com/office/drawing/2014/main" id="{1BB44868-4D41-4E29-B0D7-E30B6F7D23D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02" name="Picture 33" descr="0014a2.jpg">
            <a:extLst>
              <a:ext uri="{FF2B5EF4-FFF2-40B4-BE49-F238E27FC236}">
                <a16:creationId xmlns:a16="http://schemas.microsoft.com/office/drawing/2014/main" id="{47F81A7D-5732-4EE8-BA0E-72345BDBDEE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06" name="Picture 46" descr="0014a2.jpg">
            <a:extLst>
              <a:ext uri="{FF2B5EF4-FFF2-40B4-BE49-F238E27FC236}">
                <a16:creationId xmlns:a16="http://schemas.microsoft.com/office/drawing/2014/main" id="{BB2937A5-B5A1-4CBB-B2B7-BD68D145319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124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07" name="Picture 47" descr="0014a2.jpg">
            <a:extLst>
              <a:ext uri="{FF2B5EF4-FFF2-40B4-BE49-F238E27FC236}">
                <a16:creationId xmlns:a16="http://schemas.microsoft.com/office/drawing/2014/main" id="{D36596D4-C702-4D5F-B7BA-36CE3C6F0FF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200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08" name="Picture 48" descr="0014a2.jpg">
            <a:extLst>
              <a:ext uri="{FF2B5EF4-FFF2-40B4-BE49-F238E27FC236}">
                <a16:creationId xmlns:a16="http://schemas.microsoft.com/office/drawing/2014/main" id="{36FBB4F4-E22A-4040-81CA-2B23A025BD5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09" name="Picture 49" descr="0014a2.jpg">
            <a:extLst>
              <a:ext uri="{FF2B5EF4-FFF2-40B4-BE49-F238E27FC236}">
                <a16:creationId xmlns:a16="http://schemas.microsoft.com/office/drawing/2014/main" id="{50C02F40-7989-4C12-A138-2468EAC4007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10" name="Picture 50" descr="0014a2.jpg">
            <a:extLst>
              <a:ext uri="{FF2B5EF4-FFF2-40B4-BE49-F238E27FC236}">
                <a16:creationId xmlns:a16="http://schemas.microsoft.com/office/drawing/2014/main" id="{F9A65D65-3DF9-4F89-BA67-A35774AB992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1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11" name="Picture 51" descr="0014a2.jpg">
            <a:extLst>
              <a:ext uri="{FF2B5EF4-FFF2-40B4-BE49-F238E27FC236}">
                <a16:creationId xmlns:a16="http://schemas.microsoft.com/office/drawing/2014/main" id="{83F15E56-1A99-40EE-97DD-4EBCC37DA78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3" y="3200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12" name="Picture 52" descr="0014a2.jpg">
            <a:extLst>
              <a:ext uri="{FF2B5EF4-FFF2-40B4-BE49-F238E27FC236}">
                <a16:creationId xmlns:a16="http://schemas.microsoft.com/office/drawing/2014/main" id="{0A036587-7205-4A94-ABB5-01A26460813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13" name="Picture 53" descr="0014a2.jpg">
            <a:extLst>
              <a:ext uri="{FF2B5EF4-FFF2-40B4-BE49-F238E27FC236}">
                <a16:creationId xmlns:a16="http://schemas.microsoft.com/office/drawing/2014/main" id="{DF831167-9C95-4028-B0E5-A92FEE036FF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14" name="Picture 54" descr="0014a2.jpg">
            <a:extLst>
              <a:ext uri="{FF2B5EF4-FFF2-40B4-BE49-F238E27FC236}">
                <a16:creationId xmlns:a16="http://schemas.microsoft.com/office/drawing/2014/main" id="{36B66501-E887-4A84-9938-C6A38EC07C4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15" name="Picture 55" descr="0014a2.jpg">
            <a:extLst>
              <a:ext uri="{FF2B5EF4-FFF2-40B4-BE49-F238E27FC236}">
                <a16:creationId xmlns:a16="http://schemas.microsoft.com/office/drawing/2014/main" id="{14765602-3C92-487F-AC26-874766E4A40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505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16" name="Picture 56" descr="0014a2.jpg">
            <a:extLst>
              <a:ext uri="{FF2B5EF4-FFF2-40B4-BE49-F238E27FC236}">
                <a16:creationId xmlns:a16="http://schemas.microsoft.com/office/drawing/2014/main" id="{078A36D8-E44F-4C63-8E4E-155749A3F30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09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17" name="Picture 57" descr="0014a2.jpg">
            <a:extLst>
              <a:ext uri="{FF2B5EF4-FFF2-40B4-BE49-F238E27FC236}">
                <a16:creationId xmlns:a16="http://schemas.microsoft.com/office/drawing/2014/main" id="{C4ED09E3-7386-4415-9231-D8739FC61CB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18" name="Picture 58" descr="0014a2.jpg">
            <a:extLst>
              <a:ext uri="{FF2B5EF4-FFF2-40B4-BE49-F238E27FC236}">
                <a16:creationId xmlns:a16="http://schemas.microsoft.com/office/drawing/2014/main" id="{72A3F9B2-1164-488D-BCA6-EA198A23239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19" name="Picture 59" descr="0014a2.jpg">
            <a:extLst>
              <a:ext uri="{FF2B5EF4-FFF2-40B4-BE49-F238E27FC236}">
                <a16:creationId xmlns:a16="http://schemas.microsoft.com/office/drawing/2014/main" id="{1269C9EF-DC6D-44B8-ACEF-64914B07844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505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20" name="Picture 75" descr="0014a2.jpg">
            <a:extLst>
              <a:ext uri="{FF2B5EF4-FFF2-40B4-BE49-F238E27FC236}">
                <a16:creationId xmlns:a16="http://schemas.microsoft.com/office/drawing/2014/main" id="{38317AF2-714C-4FCF-A4E2-E6264C6E1EA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581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21" name="Picture 79" descr="0014a2.jpg">
            <a:extLst>
              <a:ext uri="{FF2B5EF4-FFF2-40B4-BE49-F238E27FC236}">
                <a16:creationId xmlns:a16="http://schemas.microsoft.com/office/drawing/2014/main" id="{F9C0E9BB-F121-4087-918A-BA46D8584AA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657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1" name="Picture 80" descr="0014a2.jpg">
            <a:extLst>
              <a:ext uri="{FF2B5EF4-FFF2-40B4-BE49-F238E27FC236}">
                <a16:creationId xmlns:a16="http://schemas.microsoft.com/office/drawing/2014/main" id="{7343FB96-BC89-436D-B11E-818E15CECD2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2" name="Picture 81" descr="0014a2.jpg">
            <a:extLst>
              <a:ext uri="{FF2B5EF4-FFF2-40B4-BE49-F238E27FC236}">
                <a16:creationId xmlns:a16="http://schemas.microsoft.com/office/drawing/2014/main" id="{BEF2185A-EDD4-48AA-BCFC-F586E40EDC0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3" name="Picture 83" descr="0014a2.jpg">
            <a:extLst>
              <a:ext uri="{FF2B5EF4-FFF2-40B4-BE49-F238E27FC236}">
                <a16:creationId xmlns:a16="http://schemas.microsoft.com/office/drawing/2014/main" id="{8C967055-28AD-40BA-8685-9A0D160A3B0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25" name="Picture 84" descr="0014a2.jpg">
            <a:extLst>
              <a:ext uri="{FF2B5EF4-FFF2-40B4-BE49-F238E27FC236}">
                <a16:creationId xmlns:a16="http://schemas.microsoft.com/office/drawing/2014/main" id="{0F6A235F-2AEB-474C-9194-BFB79D6EE44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12954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dist="80322" dir="4293903" algn="ctr" rotWithShape="0">
              <a:srgbClr val="2D391F">
                <a:alpha val="8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30" name="Picture 84" descr="0014a2.jpg">
            <a:extLst>
              <a:ext uri="{FF2B5EF4-FFF2-40B4-BE49-F238E27FC236}">
                <a16:creationId xmlns:a16="http://schemas.microsoft.com/office/drawing/2014/main" id="{3B057778-3BE7-4584-BB19-600CB1BB5F2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dist="80322" dir="4293903" algn="ctr" rotWithShape="0">
              <a:srgbClr val="2D391F">
                <a:alpha val="8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31" name="Picture 84" descr="0014a2.jpg">
            <a:extLst>
              <a:ext uri="{FF2B5EF4-FFF2-40B4-BE49-F238E27FC236}">
                <a16:creationId xmlns:a16="http://schemas.microsoft.com/office/drawing/2014/main" id="{AD319640-E1EE-4E63-BFD8-AE7C171DBB6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dist="80322" dir="4293903" algn="ctr" rotWithShape="0">
              <a:srgbClr val="2D391F">
                <a:alpha val="8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32" name="Picture 84" descr="0014a2.jpg">
            <a:extLst>
              <a:ext uri="{FF2B5EF4-FFF2-40B4-BE49-F238E27FC236}">
                <a16:creationId xmlns:a16="http://schemas.microsoft.com/office/drawing/2014/main" id="{DB0DC856-201B-450D-AC91-EF3839AB57E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dist="80322" dir="4293903" algn="ctr" rotWithShape="0">
              <a:srgbClr val="2D391F">
                <a:alpha val="8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38" name="Picture 84" descr="0014a2.jpg">
            <a:extLst>
              <a:ext uri="{FF2B5EF4-FFF2-40B4-BE49-F238E27FC236}">
                <a16:creationId xmlns:a16="http://schemas.microsoft.com/office/drawing/2014/main" id="{1B04496D-5D77-4BE1-91D7-B89A43BBA2B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0963" y="3276600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dist="80322" dir="4293903" algn="ctr" rotWithShape="0">
              <a:srgbClr val="2D391F">
                <a:alpha val="8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39" name="Picture 84" descr="0014a2.jpg">
            <a:extLst>
              <a:ext uri="{FF2B5EF4-FFF2-40B4-BE49-F238E27FC236}">
                <a16:creationId xmlns:a16="http://schemas.microsoft.com/office/drawing/2014/main" id="{7E811A5E-8378-46E1-8D9A-C94AD203CC7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3" y="3352800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dist="80322" dir="4293903" algn="ctr" rotWithShape="0">
              <a:srgbClr val="2D391F">
                <a:alpha val="8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40" name="Picture 84" descr="0014a2.jpg">
            <a:extLst>
              <a:ext uri="{FF2B5EF4-FFF2-40B4-BE49-F238E27FC236}">
                <a16:creationId xmlns:a16="http://schemas.microsoft.com/office/drawing/2014/main" id="{3323CED8-F35D-4A8C-B68B-7939ECF3751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429000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dist="80322" dir="4293903" algn="ctr" rotWithShape="0">
              <a:srgbClr val="2D391F">
                <a:alpha val="8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41" name="Picture 84" descr="0014a2.jpg">
            <a:extLst>
              <a:ext uri="{FF2B5EF4-FFF2-40B4-BE49-F238E27FC236}">
                <a16:creationId xmlns:a16="http://schemas.microsoft.com/office/drawing/2014/main" id="{4C559658-DDB9-49C9-B838-A3FAFC42B22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505200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dist="80322" dir="4293903" algn="ctr" rotWithShape="0">
              <a:srgbClr val="2D391F">
                <a:alpha val="8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42" name="Picture 84" descr="0014a2.jpg">
            <a:extLst>
              <a:ext uri="{FF2B5EF4-FFF2-40B4-BE49-F238E27FC236}">
                <a16:creationId xmlns:a16="http://schemas.microsoft.com/office/drawing/2014/main" id="{F8F5FEE0-8BA3-49DC-B02C-2CB3EEB56B3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581400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dist="80322" dir="4293903" algn="ctr" rotWithShape="0">
              <a:srgbClr val="2D391F">
                <a:alpha val="8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43" name="Picture 84" descr="0014a2.jpg">
            <a:extLst>
              <a:ext uri="{FF2B5EF4-FFF2-40B4-BE49-F238E27FC236}">
                <a16:creationId xmlns:a16="http://schemas.microsoft.com/office/drawing/2014/main" id="{70416644-C81A-4509-B7C7-7E423B48DD1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657600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dist="80322" dir="4293903" algn="ctr" rotWithShape="0">
              <a:srgbClr val="2D391F">
                <a:alpha val="8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62" name="Picture 30" descr="0014a2.jpg">
            <a:extLst>
              <a:ext uri="{FF2B5EF4-FFF2-40B4-BE49-F238E27FC236}">
                <a16:creationId xmlns:a16="http://schemas.microsoft.com/office/drawing/2014/main" id="{44005379-6E99-4E85-9E06-0CF92E3394A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12954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63" name="Picture 31" descr="0014a2.jpg">
            <a:extLst>
              <a:ext uri="{FF2B5EF4-FFF2-40B4-BE49-F238E27FC236}">
                <a16:creationId xmlns:a16="http://schemas.microsoft.com/office/drawing/2014/main" id="{3D70CE90-D470-4F86-923A-D8EC36E75C5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64" name="Picture 32" descr="0014a2.jpg">
            <a:extLst>
              <a:ext uri="{FF2B5EF4-FFF2-40B4-BE49-F238E27FC236}">
                <a16:creationId xmlns:a16="http://schemas.microsoft.com/office/drawing/2014/main" id="{7C88C5A3-2F20-4589-843E-307DC11CE8F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65" name="Picture 33" descr="0014a2.jpg">
            <a:extLst>
              <a:ext uri="{FF2B5EF4-FFF2-40B4-BE49-F238E27FC236}">
                <a16:creationId xmlns:a16="http://schemas.microsoft.com/office/drawing/2014/main" id="{D7F4D799-4BB6-4F2E-936D-6D4693478B3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68" name="Picture 45" descr="0014a2.jpg">
            <a:extLst>
              <a:ext uri="{FF2B5EF4-FFF2-40B4-BE49-F238E27FC236}">
                <a16:creationId xmlns:a16="http://schemas.microsoft.com/office/drawing/2014/main" id="{D290F1F1-EED9-4144-88A6-98931A12745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649" y="405901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4" name="Picture 273" descr="0014a2.jpg">
            <a:extLst>
              <a:ext uri="{FF2B5EF4-FFF2-40B4-BE49-F238E27FC236}">
                <a16:creationId xmlns:a16="http://schemas.microsoft.com/office/drawing/2014/main" id="{6DFA55CD-EA93-471B-8BC5-8BC7C559B90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5" name="Picture 274" descr="0014a2.jpg">
            <a:extLst>
              <a:ext uri="{FF2B5EF4-FFF2-40B4-BE49-F238E27FC236}">
                <a16:creationId xmlns:a16="http://schemas.microsoft.com/office/drawing/2014/main" id="{15C67D41-15FF-47F3-9154-1F7A7FF0906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" name="Picture 275" descr="0014a2.jpg">
            <a:extLst>
              <a:ext uri="{FF2B5EF4-FFF2-40B4-BE49-F238E27FC236}">
                <a16:creationId xmlns:a16="http://schemas.microsoft.com/office/drawing/2014/main" id="{F28B39CC-EFA1-46C5-93AE-46896C7ACF5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7" name="Picture 276" descr="0014a2.jpg">
            <a:extLst>
              <a:ext uri="{FF2B5EF4-FFF2-40B4-BE49-F238E27FC236}">
                <a16:creationId xmlns:a16="http://schemas.microsoft.com/office/drawing/2014/main" id="{BB53B1B4-2296-4AFC-9843-FC18501394C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12954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911" name="Picture 30" descr="0014a2.jpg">
            <a:extLst>
              <a:ext uri="{FF2B5EF4-FFF2-40B4-BE49-F238E27FC236}">
                <a16:creationId xmlns:a16="http://schemas.microsoft.com/office/drawing/2014/main" id="{CA2129E8-053A-4B8D-AC42-5527DF6B0C5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12954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912" name="Picture 31" descr="0014a2.jpg">
            <a:extLst>
              <a:ext uri="{FF2B5EF4-FFF2-40B4-BE49-F238E27FC236}">
                <a16:creationId xmlns:a16="http://schemas.microsoft.com/office/drawing/2014/main" id="{ADEC25FE-4A80-435D-8DD0-E5BB7262E28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913" name="Picture 32" descr="0014a2.jpg">
            <a:extLst>
              <a:ext uri="{FF2B5EF4-FFF2-40B4-BE49-F238E27FC236}">
                <a16:creationId xmlns:a16="http://schemas.microsoft.com/office/drawing/2014/main" id="{D5B2AE98-54C0-419F-9551-52C10CD54D6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914" name="Picture 33" descr="0014a2.jpg">
            <a:extLst>
              <a:ext uri="{FF2B5EF4-FFF2-40B4-BE49-F238E27FC236}">
                <a16:creationId xmlns:a16="http://schemas.microsoft.com/office/drawing/2014/main" id="{627D4997-536D-46F2-8A2A-460650AA2E6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915" name="Picture 34" descr="0014a2.jpg">
            <a:extLst>
              <a:ext uri="{FF2B5EF4-FFF2-40B4-BE49-F238E27FC236}">
                <a16:creationId xmlns:a16="http://schemas.microsoft.com/office/drawing/2014/main" id="{DEDEF863-7D79-4A68-B9FC-D06896C22D2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255962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916" name="Picture 44" descr="0014a2.jpg">
            <a:extLst>
              <a:ext uri="{FF2B5EF4-FFF2-40B4-BE49-F238E27FC236}">
                <a16:creationId xmlns:a16="http://schemas.microsoft.com/office/drawing/2014/main" id="{301735A8-B56F-46A3-B3AC-8338DD1A2B4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058" y="3330348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dir="2700000" algn="tl" rotWithShape="0">
              <a:prstClr val="black">
                <a:alpha val="9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8" name="Picture 87" descr="0014a2.jpg">
            <a:extLst>
              <a:ext uri="{FF2B5EF4-FFF2-40B4-BE49-F238E27FC236}">
                <a16:creationId xmlns:a16="http://schemas.microsoft.com/office/drawing/2014/main" id="{D5D30491-AF7C-4623-A158-957A71F2F93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1" y="3603626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9" name="Picture 88" descr="0014a2.jpg">
            <a:extLst>
              <a:ext uri="{FF2B5EF4-FFF2-40B4-BE49-F238E27FC236}">
                <a16:creationId xmlns:a16="http://schemas.microsoft.com/office/drawing/2014/main" id="{2E94E116-4036-4B3E-B5AB-7D34B6C1F11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4894" y="20574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0" name="Picture 87" descr="0014a2.jpg">
            <a:extLst>
              <a:ext uri="{FF2B5EF4-FFF2-40B4-BE49-F238E27FC236}">
                <a16:creationId xmlns:a16="http://schemas.microsoft.com/office/drawing/2014/main" id="{9F9E42B5-A76C-4AB0-984B-D50AA82BE1E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4114800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dir="27000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Picture 60" descr="0014b.jpg">
            <a:extLst>
              <a:ext uri="{FF2B5EF4-FFF2-40B4-BE49-F238E27FC236}">
                <a16:creationId xmlns:a16="http://schemas.microsoft.com/office/drawing/2014/main" id="{F35A4B82-9872-475E-85CB-109669C026C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124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Picture 61" descr="0014b.jpg">
            <a:extLst>
              <a:ext uri="{FF2B5EF4-FFF2-40B4-BE49-F238E27FC236}">
                <a16:creationId xmlns:a16="http://schemas.microsoft.com/office/drawing/2014/main" id="{963EECF3-C40F-468D-80A1-C7EAC92A515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200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Picture 62" descr="0014b.jpg">
            <a:extLst>
              <a:ext uri="{FF2B5EF4-FFF2-40B4-BE49-F238E27FC236}">
                <a16:creationId xmlns:a16="http://schemas.microsoft.com/office/drawing/2014/main" id="{68694AE6-35C1-4DDF-96FB-FD782FB1947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Picture 63" descr="0014b.jpg">
            <a:extLst>
              <a:ext uri="{FF2B5EF4-FFF2-40B4-BE49-F238E27FC236}">
                <a16:creationId xmlns:a16="http://schemas.microsoft.com/office/drawing/2014/main" id="{B8EC6C7C-E80F-4A11-890E-E6DA0441939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Picture 64" descr="0014b.jpg">
            <a:extLst>
              <a:ext uri="{FF2B5EF4-FFF2-40B4-BE49-F238E27FC236}">
                <a16:creationId xmlns:a16="http://schemas.microsoft.com/office/drawing/2014/main" id="{99F7ACC7-DA99-4297-89C6-C6FB861E7D2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1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Picture 65" descr="0014b.jpg">
            <a:extLst>
              <a:ext uri="{FF2B5EF4-FFF2-40B4-BE49-F238E27FC236}">
                <a16:creationId xmlns:a16="http://schemas.microsoft.com/office/drawing/2014/main" id="{61CACFF5-A21C-4E41-9531-B24D9479D27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2" y="3200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Picture 66" descr="0014b.jpg">
            <a:extLst>
              <a:ext uri="{FF2B5EF4-FFF2-40B4-BE49-F238E27FC236}">
                <a16:creationId xmlns:a16="http://schemas.microsoft.com/office/drawing/2014/main" id="{85933C78-1C8F-4F38-856B-5DAB4CC40B9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Picture 67" descr="0014b.jpg">
            <a:extLst>
              <a:ext uri="{FF2B5EF4-FFF2-40B4-BE49-F238E27FC236}">
                <a16:creationId xmlns:a16="http://schemas.microsoft.com/office/drawing/2014/main" id="{A0F52B15-2512-45EC-968A-7D09D19374F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Picture 68" descr="0014b.jpg">
            <a:extLst>
              <a:ext uri="{FF2B5EF4-FFF2-40B4-BE49-F238E27FC236}">
                <a16:creationId xmlns:a16="http://schemas.microsoft.com/office/drawing/2014/main" id="{5D6A665D-9347-455A-A9DE-602892ED476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Picture 69" descr="0014b.jpg">
            <a:extLst>
              <a:ext uri="{FF2B5EF4-FFF2-40B4-BE49-F238E27FC236}">
                <a16:creationId xmlns:a16="http://schemas.microsoft.com/office/drawing/2014/main" id="{20D85884-06E5-4EAC-8571-5E45A0778AA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505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70" descr="0014b.jpg">
            <a:extLst>
              <a:ext uri="{FF2B5EF4-FFF2-40B4-BE49-F238E27FC236}">
                <a16:creationId xmlns:a16="http://schemas.microsoft.com/office/drawing/2014/main" id="{20969AC2-E9A1-4C25-A249-D87945D9F4E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09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Picture 71" descr="0014b.jpg">
            <a:extLst>
              <a:ext uri="{FF2B5EF4-FFF2-40B4-BE49-F238E27FC236}">
                <a16:creationId xmlns:a16="http://schemas.microsoft.com/office/drawing/2014/main" id="{EDE1BD8A-711D-449E-ABDF-3405F512928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" name="Picture 72" descr="0014b.jpg">
            <a:extLst>
              <a:ext uri="{FF2B5EF4-FFF2-40B4-BE49-F238E27FC236}">
                <a16:creationId xmlns:a16="http://schemas.microsoft.com/office/drawing/2014/main" id="{9AF0040C-E12B-4D00-AD88-D275589B0DE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" name="Picture 73" descr="0014b.jpg">
            <a:extLst>
              <a:ext uri="{FF2B5EF4-FFF2-40B4-BE49-F238E27FC236}">
                <a16:creationId xmlns:a16="http://schemas.microsoft.com/office/drawing/2014/main" id="{44C6BFDA-5CAD-4821-BDF7-86A7C03C805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505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" name="Picture 74" descr="0014b.jpg">
            <a:extLst>
              <a:ext uri="{FF2B5EF4-FFF2-40B4-BE49-F238E27FC236}">
                <a16:creationId xmlns:a16="http://schemas.microsoft.com/office/drawing/2014/main" id="{D0B204D0-3577-421A-B063-FF74FED3CAE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581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" name="Picture 76" descr="0014b.jpg">
            <a:extLst>
              <a:ext uri="{FF2B5EF4-FFF2-40B4-BE49-F238E27FC236}">
                <a16:creationId xmlns:a16="http://schemas.microsoft.com/office/drawing/2014/main" id="{F89F3AEB-E87C-4E4B-B5E3-C6446DFF847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657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52" name="Picture 30" descr="0014a2.jpg">
            <a:extLst>
              <a:ext uri="{FF2B5EF4-FFF2-40B4-BE49-F238E27FC236}">
                <a16:creationId xmlns:a16="http://schemas.microsoft.com/office/drawing/2014/main" id="{3FD59D0A-021B-487D-9896-92C50003A84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12954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53" name="Picture 31" descr="0014a2.jpg">
            <a:extLst>
              <a:ext uri="{FF2B5EF4-FFF2-40B4-BE49-F238E27FC236}">
                <a16:creationId xmlns:a16="http://schemas.microsoft.com/office/drawing/2014/main" id="{6CB021B9-1C9A-44E3-B6F2-E5303D9602D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54" name="Picture 32" descr="0014a2.jpg">
            <a:extLst>
              <a:ext uri="{FF2B5EF4-FFF2-40B4-BE49-F238E27FC236}">
                <a16:creationId xmlns:a16="http://schemas.microsoft.com/office/drawing/2014/main" id="{4BF6BF56-E920-470F-A7A0-D5FF4A154CA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55" name="Picture 33" descr="0014a2.jpg">
            <a:extLst>
              <a:ext uri="{FF2B5EF4-FFF2-40B4-BE49-F238E27FC236}">
                <a16:creationId xmlns:a16="http://schemas.microsoft.com/office/drawing/2014/main" id="{8A287A41-6524-4A5E-A7F0-D64DAAE7DEC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59" name="Picture 46" descr="0014a2.jpg">
            <a:extLst>
              <a:ext uri="{FF2B5EF4-FFF2-40B4-BE49-F238E27FC236}">
                <a16:creationId xmlns:a16="http://schemas.microsoft.com/office/drawing/2014/main" id="{2EFC41BE-1EAE-4A9C-8BEA-3A6FE178DD7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124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60" name="Picture 47" descr="0014a2.jpg">
            <a:extLst>
              <a:ext uri="{FF2B5EF4-FFF2-40B4-BE49-F238E27FC236}">
                <a16:creationId xmlns:a16="http://schemas.microsoft.com/office/drawing/2014/main" id="{CE87FA72-81EF-41DB-83DF-410D938DC27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200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61" name="Picture 48" descr="0014a2.jpg">
            <a:extLst>
              <a:ext uri="{FF2B5EF4-FFF2-40B4-BE49-F238E27FC236}">
                <a16:creationId xmlns:a16="http://schemas.microsoft.com/office/drawing/2014/main" id="{58DFB890-25E4-42A3-8916-3B5B2AFD9A0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62" name="Picture 49" descr="0014a2.jpg">
            <a:extLst>
              <a:ext uri="{FF2B5EF4-FFF2-40B4-BE49-F238E27FC236}">
                <a16:creationId xmlns:a16="http://schemas.microsoft.com/office/drawing/2014/main" id="{80C6BDC2-A5E3-4874-8F7E-DB00B3602D1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63" name="Picture 50" descr="0014a2.jpg">
            <a:extLst>
              <a:ext uri="{FF2B5EF4-FFF2-40B4-BE49-F238E27FC236}">
                <a16:creationId xmlns:a16="http://schemas.microsoft.com/office/drawing/2014/main" id="{587D78E9-4D1C-4372-9D10-9DD8A32E55E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1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64" name="Picture 51" descr="0014a2.jpg">
            <a:extLst>
              <a:ext uri="{FF2B5EF4-FFF2-40B4-BE49-F238E27FC236}">
                <a16:creationId xmlns:a16="http://schemas.microsoft.com/office/drawing/2014/main" id="{FF003378-A7A7-48F0-8EF6-243EE2C0DE8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3" y="3200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65" name="Picture 52" descr="0014a2.jpg">
            <a:extLst>
              <a:ext uri="{FF2B5EF4-FFF2-40B4-BE49-F238E27FC236}">
                <a16:creationId xmlns:a16="http://schemas.microsoft.com/office/drawing/2014/main" id="{138CEB6D-2A59-41B0-B415-BDB64798C63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66" name="Picture 53" descr="0014a2.jpg">
            <a:extLst>
              <a:ext uri="{FF2B5EF4-FFF2-40B4-BE49-F238E27FC236}">
                <a16:creationId xmlns:a16="http://schemas.microsoft.com/office/drawing/2014/main" id="{5E1C4559-46BA-4B09-B783-AE90D76E891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67" name="Picture 54" descr="0014a2.jpg">
            <a:extLst>
              <a:ext uri="{FF2B5EF4-FFF2-40B4-BE49-F238E27FC236}">
                <a16:creationId xmlns:a16="http://schemas.microsoft.com/office/drawing/2014/main" id="{CFE4BDC3-38AA-4618-BEDF-F7971DF2E08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68" name="Picture 55" descr="0014a2.jpg">
            <a:extLst>
              <a:ext uri="{FF2B5EF4-FFF2-40B4-BE49-F238E27FC236}">
                <a16:creationId xmlns:a16="http://schemas.microsoft.com/office/drawing/2014/main" id="{528A9741-712D-437E-AD70-D346C7525A7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505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69" name="Picture 56" descr="0014a2.jpg">
            <a:extLst>
              <a:ext uri="{FF2B5EF4-FFF2-40B4-BE49-F238E27FC236}">
                <a16:creationId xmlns:a16="http://schemas.microsoft.com/office/drawing/2014/main" id="{DF2BF708-234A-40C0-BE5B-EC6B4CD0D34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09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70" name="Picture 57" descr="0014a2.jpg">
            <a:extLst>
              <a:ext uri="{FF2B5EF4-FFF2-40B4-BE49-F238E27FC236}">
                <a16:creationId xmlns:a16="http://schemas.microsoft.com/office/drawing/2014/main" id="{3B9AF0A2-5E3D-487E-B016-DA59EBB8365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71" name="Picture 58" descr="0014a2.jpg">
            <a:extLst>
              <a:ext uri="{FF2B5EF4-FFF2-40B4-BE49-F238E27FC236}">
                <a16:creationId xmlns:a16="http://schemas.microsoft.com/office/drawing/2014/main" id="{AD6F75BB-4224-4C10-8222-339304A01DF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72" name="Picture 59" descr="0014a2.jpg">
            <a:extLst>
              <a:ext uri="{FF2B5EF4-FFF2-40B4-BE49-F238E27FC236}">
                <a16:creationId xmlns:a16="http://schemas.microsoft.com/office/drawing/2014/main" id="{2189FB00-4511-4CFB-90A3-5583AE3722D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505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73" name="Picture 75" descr="0014a2.jpg">
            <a:extLst>
              <a:ext uri="{FF2B5EF4-FFF2-40B4-BE49-F238E27FC236}">
                <a16:creationId xmlns:a16="http://schemas.microsoft.com/office/drawing/2014/main" id="{B88A71CB-17F7-4226-AA48-81C4FCC786B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581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74" name="Picture 79" descr="0014a2.jpg">
            <a:extLst>
              <a:ext uri="{FF2B5EF4-FFF2-40B4-BE49-F238E27FC236}">
                <a16:creationId xmlns:a16="http://schemas.microsoft.com/office/drawing/2014/main" id="{B3A7E124-9953-4660-82A8-774204DB845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657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75" name="Picture 77" descr="US Map 1-fill.jpg">
            <a:extLst>
              <a:ext uri="{FF2B5EF4-FFF2-40B4-BE49-F238E27FC236}">
                <a16:creationId xmlns:a16="http://schemas.microsoft.com/office/drawing/2014/main" id="{3F1337B4-D2C3-4E6D-B7EA-3A1C212DB4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7400" y="228600"/>
            <a:ext cx="712788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" name="Picture 80" descr="0014a2.jpg">
            <a:extLst>
              <a:ext uri="{FF2B5EF4-FFF2-40B4-BE49-F238E27FC236}">
                <a16:creationId xmlns:a16="http://schemas.microsoft.com/office/drawing/2014/main" id="{A99932B7-A021-4B6D-815E-3332A3F4FAB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" name="Picture 81" descr="0014a2.jpg">
            <a:extLst>
              <a:ext uri="{FF2B5EF4-FFF2-40B4-BE49-F238E27FC236}">
                <a16:creationId xmlns:a16="http://schemas.microsoft.com/office/drawing/2014/main" id="{5ADE29B3-9703-4761-A01F-8947AA249AC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" name="Picture 83" descr="0014a2.jpg">
            <a:extLst>
              <a:ext uri="{FF2B5EF4-FFF2-40B4-BE49-F238E27FC236}">
                <a16:creationId xmlns:a16="http://schemas.microsoft.com/office/drawing/2014/main" id="{A77D7BEE-6244-4966-9C0C-45E75BE969E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60" descr="0014b.jpg">
            <a:extLst>
              <a:ext uri="{FF2B5EF4-FFF2-40B4-BE49-F238E27FC236}">
                <a16:creationId xmlns:a16="http://schemas.microsoft.com/office/drawing/2014/main" id="{CABD63D0-38B0-41CF-8D35-66CCEB045DF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124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61" descr="0014b.jpg">
            <a:extLst>
              <a:ext uri="{FF2B5EF4-FFF2-40B4-BE49-F238E27FC236}">
                <a16:creationId xmlns:a16="http://schemas.microsoft.com/office/drawing/2014/main" id="{AE12B225-83EB-4DA5-B4B8-441BDC47E21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200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62" descr="0014b.jpg">
            <a:extLst>
              <a:ext uri="{FF2B5EF4-FFF2-40B4-BE49-F238E27FC236}">
                <a16:creationId xmlns:a16="http://schemas.microsoft.com/office/drawing/2014/main" id="{34928606-3046-405A-97F3-FE66868F26F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3" descr="0014b.jpg">
            <a:extLst>
              <a:ext uri="{FF2B5EF4-FFF2-40B4-BE49-F238E27FC236}">
                <a16:creationId xmlns:a16="http://schemas.microsoft.com/office/drawing/2014/main" id="{B94FA1E7-49C7-47BF-8565-4DB81BDB8CB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4" descr="0014b.jpg">
            <a:extLst>
              <a:ext uri="{FF2B5EF4-FFF2-40B4-BE49-F238E27FC236}">
                <a16:creationId xmlns:a16="http://schemas.microsoft.com/office/drawing/2014/main" id="{27F415F3-4C65-401C-9887-96DBF13F67E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1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5" descr="0014b.jpg">
            <a:extLst>
              <a:ext uri="{FF2B5EF4-FFF2-40B4-BE49-F238E27FC236}">
                <a16:creationId xmlns:a16="http://schemas.microsoft.com/office/drawing/2014/main" id="{255B29C1-4804-4D34-8A17-BBFDD905082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2" y="3200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6" descr="0014b.jpg">
            <a:extLst>
              <a:ext uri="{FF2B5EF4-FFF2-40B4-BE49-F238E27FC236}">
                <a16:creationId xmlns:a16="http://schemas.microsoft.com/office/drawing/2014/main" id="{B92BC5C0-9F36-48A5-BF5A-8D81746BD46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7" descr="0014b.jpg">
            <a:extLst>
              <a:ext uri="{FF2B5EF4-FFF2-40B4-BE49-F238E27FC236}">
                <a16:creationId xmlns:a16="http://schemas.microsoft.com/office/drawing/2014/main" id="{A27BB516-B53D-4279-A017-2B74D53649F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8" descr="0014b.jpg">
            <a:extLst>
              <a:ext uri="{FF2B5EF4-FFF2-40B4-BE49-F238E27FC236}">
                <a16:creationId xmlns:a16="http://schemas.microsoft.com/office/drawing/2014/main" id="{0872D962-8C5E-4D67-9494-9D4953FE716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9" descr="0014b.jpg">
            <a:extLst>
              <a:ext uri="{FF2B5EF4-FFF2-40B4-BE49-F238E27FC236}">
                <a16:creationId xmlns:a16="http://schemas.microsoft.com/office/drawing/2014/main" id="{67FD1910-E2BA-42E5-A2D7-11ECD865D9D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505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70" descr="0014b.jpg">
            <a:extLst>
              <a:ext uri="{FF2B5EF4-FFF2-40B4-BE49-F238E27FC236}">
                <a16:creationId xmlns:a16="http://schemas.microsoft.com/office/drawing/2014/main" id="{25FADA66-C11A-4B3B-A4D6-9593CD69268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09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71" descr="0014b.jpg">
            <a:extLst>
              <a:ext uri="{FF2B5EF4-FFF2-40B4-BE49-F238E27FC236}">
                <a16:creationId xmlns:a16="http://schemas.microsoft.com/office/drawing/2014/main" id="{7EAF191E-6A71-4831-9A52-5CCDE985176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72" descr="0014b.jpg">
            <a:extLst>
              <a:ext uri="{FF2B5EF4-FFF2-40B4-BE49-F238E27FC236}">
                <a16:creationId xmlns:a16="http://schemas.microsoft.com/office/drawing/2014/main" id="{D4CB0A22-904E-4115-B800-705463D1B1A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73" descr="0014b.jpg">
            <a:extLst>
              <a:ext uri="{FF2B5EF4-FFF2-40B4-BE49-F238E27FC236}">
                <a16:creationId xmlns:a16="http://schemas.microsoft.com/office/drawing/2014/main" id="{829667D6-3404-4E03-8F7C-B329A6A9C41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505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74" descr="0014b.jpg">
            <a:extLst>
              <a:ext uri="{FF2B5EF4-FFF2-40B4-BE49-F238E27FC236}">
                <a16:creationId xmlns:a16="http://schemas.microsoft.com/office/drawing/2014/main" id="{E9F703C5-30B6-4D87-A0B1-EB24BF785D1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581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76" descr="0014b.jpg">
            <a:extLst>
              <a:ext uri="{FF2B5EF4-FFF2-40B4-BE49-F238E27FC236}">
                <a16:creationId xmlns:a16="http://schemas.microsoft.com/office/drawing/2014/main" id="{6C39F791-5AE8-4979-9860-4BF52CD981C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657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01" name="Picture 31" descr="0014a2.jpg">
            <a:extLst>
              <a:ext uri="{FF2B5EF4-FFF2-40B4-BE49-F238E27FC236}">
                <a16:creationId xmlns:a16="http://schemas.microsoft.com/office/drawing/2014/main" id="{D4BE557A-9D2A-40AB-8721-994D42BAFD0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02" name="Picture 32" descr="0014a2.jpg">
            <a:extLst>
              <a:ext uri="{FF2B5EF4-FFF2-40B4-BE49-F238E27FC236}">
                <a16:creationId xmlns:a16="http://schemas.microsoft.com/office/drawing/2014/main" id="{E02C0975-CDCC-446B-BE3C-A7BB2A8B164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03" name="Picture 33" descr="0014a2.jpg">
            <a:extLst>
              <a:ext uri="{FF2B5EF4-FFF2-40B4-BE49-F238E27FC236}">
                <a16:creationId xmlns:a16="http://schemas.microsoft.com/office/drawing/2014/main" id="{AF7BC221-1E2A-428F-BD77-AAD7A29DDAE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07" name="Picture 46" descr="0014a2.jpg">
            <a:extLst>
              <a:ext uri="{FF2B5EF4-FFF2-40B4-BE49-F238E27FC236}">
                <a16:creationId xmlns:a16="http://schemas.microsoft.com/office/drawing/2014/main" id="{D20FEBC0-0524-4F2C-AF77-4B44812FB85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124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08" name="Picture 47" descr="0014a2.jpg">
            <a:extLst>
              <a:ext uri="{FF2B5EF4-FFF2-40B4-BE49-F238E27FC236}">
                <a16:creationId xmlns:a16="http://schemas.microsoft.com/office/drawing/2014/main" id="{936810B7-A541-4DAF-BBA8-800050BDBEC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200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09" name="Picture 48" descr="0014a2.jpg">
            <a:extLst>
              <a:ext uri="{FF2B5EF4-FFF2-40B4-BE49-F238E27FC236}">
                <a16:creationId xmlns:a16="http://schemas.microsoft.com/office/drawing/2014/main" id="{2A09F2BF-0E32-4FC2-A997-490103D7E7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10" name="Picture 49" descr="0014a2.jpg">
            <a:extLst>
              <a:ext uri="{FF2B5EF4-FFF2-40B4-BE49-F238E27FC236}">
                <a16:creationId xmlns:a16="http://schemas.microsoft.com/office/drawing/2014/main" id="{287B1C32-CDB2-450A-87D2-E4AC0776D92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11" name="Picture 50" descr="0014a2.jpg">
            <a:extLst>
              <a:ext uri="{FF2B5EF4-FFF2-40B4-BE49-F238E27FC236}">
                <a16:creationId xmlns:a16="http://schemas.microsoft.com/office/drawing/2014/main" id="{26C06C70-7EAB-4F6E-B098-4E214FC7844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1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12" name="Picture 51" descr="0014a2.jpg">
            <a:extLst>
              <a:ext uri="{FF2B5EF4-FFF2-40B4-BE49-F238E27FC236}">
                <a16:creationId xmlns:a16="http://schemas.microsoft.com/office/drawing/2014/main" id="{CC71602D-3F4D-48AD-B9A7-A56270D3520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3" y="3200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13" name="Picture 52" descr="0014a2.jpg">
            <a:extLst>
              <a:ext uri="{FF2B5EF4-FFF2-40B4-BE49-F238E27FC236}">
                <a16:creationId xmlns:a16="http://schemas.microsoft.com/office/drawing/2014/main" id="{335D4E4B-C4DF-4E38-8A98-690297F97F6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14" name="Picture 53" descr="0014a2.jpg">
            <a:extLst>
              <a:ext uri="{FF2B5EF4-FFF2-40B4-BE49-F238E27FC236}">
                <a16:creationId xmlns:a16="http://schemas.microsoft.com/office/drawing/2014/main" id="{3D325D4D-9121-4FBC-AA88-A74E9BCDF53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15" name="Picture 54" descr="0014a2.jpg">
            <a:extLst>
              <a:ext uri="{FF2B5EF4-FFF2-40B4-BE49-F238E27FC236}">
                <a16:creationId xmlns:a16="http://schemas.microsoft.com/office/drawing/2014/main" id="{6D714DBC-C55E-4FA5-8042-F61E972FB51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16" name="Picture 55" descr="0014a2.jpg">
            <a:extLst>
              <a:ext uri="{FF2B5EF4-FFF2-40B4-BE49-F238E27FC236}">
                <a16:creationId xmlns:a16="http://schemas.microsoft.com/office/drawing/2014/main" id="{A4BCD6AA-2956-4EB6-9835-49B8F7A6795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505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17" name="Picture 56" descr="0014a2.jpg">
            <a:extLst>
              <a:ext uri="{FF2B5EF4-FFF2-40B4-BE49-F238E27FC236}">
                <a16:creationId xmlns:a16="http://schemas.microsoft.com/office/drawing/2014/main" id="{92281872-D631-449A-8DAD-7C4E51A060B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09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18" name="Picture 57" descr="0014a2.jpg">
            <a:extLst>
              <a:ext uri="{FF2B5EF4-FFF2-40B4-BE49-F238E27FC236}">
                <a16:creationId xmlns:a16="http://schemas.microsoft.com/office/drawing/2014/main" id="{087A88A5-B0F4-4B6A-80C8-E199A4D9B7E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19" name="Picture 58" descr="0014a2.jpg">
            <a:extLst>
              <a:ext uri="{FF2B5EF4-FFF2-40B4-BE49-F238E27FC236}">
                <a16:creationId xmlns:a16="http://schemas.microsoft.com/office/drawing/2014/main" id="{736E064A-762F-4DC9-8ADC-AA234EAFEB1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20" name="Picture 59" descr="0014a2.jpg">
            <a:extLst>
              <a:ext uri="{FF2B5EF4-FFF2-40B4-BE49-F238E27FC236}">
                <a16:creationId xmlns:a16="http://schemas.microsoft.com/office/drawing/2014/main" id="{DD86935D-5489-45B6-B913-162AE07BBD2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505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21" name="Picture 75" descr="0014a2.jpg">
            <a:extLst>
              <a:ext uri="{FF2B5EF4-FFF2-40B4-BE49-F238E27FC236}">
                <a16:creationId xmlns:a16="http://schemas.microsoft.com/office/drawing/2014/main" id="{E5CBA01D-FA14-413E-A06C-C1D61F73CEA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581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22" name="Picture 79" descr="0014a2.jpg">
            <a:extLst>
              <a:ext uri="{FF2B5EF4-FFF2-40B4-BE49-F238E27FC236}">
                <a16:creationId xmlns:a16="http://schemas.microsoft.com/office/drawing/2014/main" id="{B0006F04-3229-47C6-9C4F-16F4861E186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657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80" descr="0014a2.jpg">
            <a:extLst>
              <a:ext uri="{FF2B5EF4-FFF2-40B4-BE49-F238E27FC236}">
                <a16:creationId xmlns:a16="http://schemas.microsoft.com/office/drawing/2014/main" id="{CCBA5B15-8971-4303-BC1B-7A42E0969FF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81" descr="0014a2.jpg">
            <a:extLst>
              <a:ext uri="{FF2B5EF4-FFF2-40B4-BE49-F238E27FC236}">
                <a16:creationId xmlns:a16="http://schemas.microsoft.com/office/drawing/2014/main" id="{C55B8031-C4BC-4917-833B-0628DFC4FBE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83" descr="0014a2.jpg">
            <a:extLst>
              <a:ext uri="{FF2B5EF4-FFF2-40B4-BE49-F238E27FC236}">
                <a16:creationId xmlns:a16="http://schemas.microsoft.com/office/drawing/2014/main" id="{C7C07B78-0D85-4B14-A1E1-BC38AF6EF88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" name="Picture 84" descr="0014a2.jpg">
            <a:extLst>
              <a:ext uri="{FF2B5EF4-FFF2-40B4-BE49-F238E27FC236}">
                <a16:creationId xmlns:a16="http://schemas.microsoft.com/office/drawing/2014/main" id="{B0225C97-CABC-48CD-8442-63F4D278481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12954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" name="Picture 120" descr="0014b.jpg">
            <a:extLst>
              <a:ext uri="{FF2B5EF4-FFF2-40B4-BE49-F238E27FC236}">
                <a16:creationId xmlns:a16="http://schemas.microsoft.com/office/drawing/2014/main" id="{6C2994C3-2A01-4586-851B-F9BFF92665F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124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" name="Picture 121" descr="0014b.jpg">
            <a:extLst>
              <a:ext uri="{FF2B5EF4-FFF2-40B4-BE49-F238E27FC236}">
                <a16:creationId xmlns:a16="http://schemas.microsoft.com/office/drawing/2014/main" id="{32F46804-89C8-41B7-90A5-878FC6DEFD2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200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" name="Picture 122" descr="0014b.jpg">
            <a:extLst>
              <a:ext uri="{FF2B5EF4-FFF2-40B4-BE49-F238E27FC236}">
                <a16:creationId xmlns:a16="http://schemas.microsoft.com/office/drawing/2014/main" id="{DA142878-E2C5-4088-8149-9A846F129F9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4" name="Picture 123" descr="0014b.jpg">
            <a:extLst>
              <a:ext uri="{FF2B5EF4-FFF2-40B4-BE49-F238E27FC236}">
                <a16:creationId xmlns:a16="http://schemas.microsoft.com/office/drawing/2014/main" id="{920B8326-1C2B-47DC-8C9C-6866452359C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5" name="Picture 124" descr="0014b.jpg">
            <a:extLst>
              <a:ext uri="{FF2B5EF4-FFF2-40B4-BE49-F238E27FC236}">
                <a16:creationId xmlns:a16="http://schemas.microsoft.com/office/drawing/2014/main" id="{E8E7F9A9-F514-4EA1-855E-0CF477C0BA9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1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6" name="Picture 125" descr="0014b.jpg">
            <a:extLst>
              <a:ext uri="{FF2B5EF4-FFF2-40B4-BE49-F238E27FC236}">
                <a16:creationId xmlns:a16="http://schemas.microsoft.com/office/drawing/2014/main" id="{DBBE4FB6-C1A3-4EDC-A5AD-7B078C88A5F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2" y="3200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7" name="Picture 126" descr="0014b.jpg">
            <a:extLst>
              <a:ext uri="{FF2B5EF4-FFF2-40B4-BE49-F238E27FC236}">
                <a16:creationId xmlns:a16="http://schemas.microsoft.com/office/drawing/2014/main" id="{313CA887-8E2F-4491-BEA0-8A3AF2108DF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8" name="Picture 127" descr="0014b.jpg">
            <a:extLst>
              <a:ext uri="{FF2B5EF4-FFF2-40B4-BE49-F238E27FC236}">
                <a16:creationId xmlns:a16="http://schemas.microsoft.com/office/drawing/2014/main" id="{758FCB21-29AC-4CF6-9C1E-01A2F87B85A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9" name="Picture 128" descr="0014b.jpg">
            <a:extLst>
              <a:ext uri="{FF2B5EF4-FFF2-40B4-BE49-F238E27FC236}">
                <a16:creationId xmlns:a16="http://schemas.microsoft.com/office/drawing/2014/main" id="{C6D16A13-3D32-4563-AC0E-110A98F6942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" name="Picture 129" descr="0014b.jpg">
            <a:extLst>
              <a:ext uri="{FF2B5EF4-FFF2-40B4-BE49-F238E27FC236}">
                <a16:creationId xmlns:a16="http://schemas.microsoft.com/office/drawing/2014/main" id="{5B8BA00D-5BAE-4478-B12B-E3167279308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505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1" name="Picture 130" descr="0014b.jpg">
            <a:extLst>
              <a:ext uri="{FF2B5EF4-FFF2-40B4-BE49-F238E27FC236}">
                <a16:creationId xmlns:a16="http://schemas.microsoft.com/office/drawing/2014/main" id="{2D8BAE8B-91AB-4AB1-9E4B-5AE976AC357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09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2" name="Picture 131" descr="0014b.jpg">
            <a:extLst>
              <a:ext uri="{FF2B5EF4-FFF2-40B4-BE49-F238E27FC236}">
                <a16:creationId xmlns:a16="http://schemas.microsoft.com/office/drawing/2014/main" id="{A9724499-3A5B-437E-AAEF-61E690F7AAB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" name="Picture 132" descr="0014b.jpg">
            <a:extLst>
              <a:ext uri="{FF2B5EF4-FFF2-40B4-BE49-F238E27FC236}">
                <a16:creationId xmlns:a16="http://schemas.microsoft.com/office/drawing/2014/main" id="{DB7B80A9-34DE-4989-B26E-B26188DABA4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" name="Picture 133" descr="0014b.jpg">
            <a:extLst>
              <a:ext uri="{FF2B5EF4-FFF2-40B4-BE49-F238E27FC236}">
                <a16:creationId xmlns:a16="http://schemas.microsoft.com/office/drawing/2014/main" id="{696B0FF9-49D7-4D54-B3E7-5B556039581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505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5" name="Picture 134" descr="0014b.jpg">
            <a:extLst>
              <a:ext uri="{FF2B5EF4-FFF2-40B4-BE49-F238E27FC236}">
                <a16:creationId xmlns:a16="http://schemas.microsoft.com/office/drawing/2014/main" id="{2A5EEE36-1772-46DF-9BFD-4E4DF556FD1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581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6" name="Picture 135" descr="0014b.jpg">
            <a:extLst>
              <a:ext uri="{FF2B5EF4-FFF2-40B4-BE49-F238E27FC236}">
                <a16:creationId xmlns:a16="http://schemas.microsoft.com/office/drawing/2014/main" id="{919B87E5-F4B1-483C-8218-67F90B072F2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657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50" name="Picture 30" descr="0014a2.jpg">
            <a:extLst>
              <a:ext uri="{FF2B5EF4-FFF2-40B4-BE49-F238E27FC236}">
                <a16:creationId xmlns:a16="http://schemas.microsoft.com/office/drawing/2014/main" id="{CFC23FEE-6F2D-4EAD-AAEB-3BF9130572C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12954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51" name="Picture 31" descr="0014a2.jpg">
            <a:extLst>
              <a:ext uri="{FF2B5EF4-FFF2-40B4-BE49-F238E27FC236}">
                <a16:creationId xmlns:a16="http://schemas.microsoft.com/office/drawing/2014/main" id="{2ED8F31D-BA1B-4E37-BF53-CF3C8B4093F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52" name="Picture 32" descr="0014a2.jpg">
            <a:extLst>
              <a:ext uri="{FF2B5EF4-FFF2-40B4-BE49-F238E27FC236}">
                <a16:creationId xmlns:a16="http://schemas.microsoft.com/office/drawing/2014/main" id="{7E77D1CC-DCED-4B4B-95D4-182A0AD3E45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53" name="Picture 33" descr="0014a2.jpg">
            <a:extLst>
              <a:ext uri="{FF2B5EF4-FFF2-40B4-BE49-F238E27FC236}">
                <a16:creationId xmlns:a16="http://schemas.microsoft.com/office/drawing/2014/main" id="{90A5219A-4C4D-47A0-911D-81F236FD9A9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57" name="Picture 46" descr="0014a2.jpg">
            <a:extLst>
              <a:ext uri="{FF2B5EF4-FFF2-40B4-BE49-F238E27FC236}">
                <a16:creationId xmlns:a16="http://schemas.microsoft.com/office/drawing/2014/main" id="{B0A0576B-4D89-4CB2-9523-9E23A3C62C2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124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58" name="Picture 47" descr="0014a2.jpg">
            <a:extLst>
              <a:ext uri="{FF2B5EF4-FFF2-40B4-BE49-F238E27FC236}">
                <a16:creationId xmlns:a16="http://schemas.microsoft.com/office/drawing/2014/main" id="{C0E9B634-2ABE-4E40-99DE-61E62885B50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200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59" name="Picture 48" descr="0014a2.jpg">
            <a:extLst>
              <a:ext uri="{FF2B5EF4-FFF2-40B4-BE49-F238E27FC236}">
                <a16:creationId xmlns:a16="http://schemas.microsoft.com/office/drawing/2014/main" id="{DD4DEA08-7C1E-4053-B56D-3F1A354AC50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60" name="Picture 49" descr="0014a2.jpg">
            <a:extLst>
              <a:ext uri="{FF2B5EF4-FFF2-40B4-BE49-F238E27FC236}">
                <a16:creationId xmlns:a16="http://schemas.microsoft.com/office/drawing/2014/main" id="{1A3D47EA-DF2E-4115-9D02-FAD67DF7839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61" name="Picture 50" descr="0014a2.jpg">
            <a:extLst>
              <a:ext uri="{FF2B5EF4-FFF2-40B4-BE49-F238E27FC236}">
                <a16:creationId xmlns:a16="http://schemas.microsoft.com/office/drawing/2014/main" id="{C3C7E176-5476-47C2-9550-3ACF31E0B11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1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62" name="Picture 51" descr="0014a2.jpg">
            <a:extLst>
              <a:ext uri="{FF2B5EF4-FFF2-40B4-BE49-F238E27FC236}">
                <a16:creationId xmlns:a16="http://schemas.microsoft.com/office/drawing/2014/main" id="{6BBA32C3-B7AD-4F14-B5BC-071555EFA19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3" y="3200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63" name="Picture 52" descr="0014a2.jpg">
            <a:extLst>
              <a:ext uri="{FF2B5EF4-FFF2-40B4-BE49-F238E27FC236}">
                <a16:creationId xmlns:a16="http://schemas.microsoft.com/office/drawing/2014/main" id="{9B6E921A-8C7B-4561-A50F-BF3D4689DE0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64" name="Picture 53" descr="0014a2.jpg">
            <a:extLst>
              <a:ext uri="{FF2B5EF4-FFF2-40B4-BE49-F238E27FC236}">
                <a16:creationId xmlns:a16="http://schemas.microsoft.com/office/drawing/2014/main" id="{04D72881-655A-4204-A4D6-73112B12B5D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65" name="Picture 54" descr="0014a2.jpg">
            <a:extLst>
              <a:ext uri="{FF2B5EF4-FFF2-40B4-BE49-F238E27FC236}">
                <a16:creationId xmlns:a16="http://schemas.microsoft.com/office/drawing/2014/main" id="{A54B1211-EC94-4515-84CF-BE8736D0928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66" name="Picture 55" descr="0014a2.jpg">
            <a:extLst>
              <a:ext uri="{FF2B5EF4-FFF2-40B4-BE49-F238E27FC236}">
                <a16:creationId xmlns:a16="http://schemas.microsoft.com/office/drawing/2014/main" id="{2BCC67B3-4975-45E9-B451-84F2923BC54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505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67" name="Picture 56" descr="0014a2.jpg">
            <a:extLst>
              <a:ext uri="{FF2B5EF4-FFF2-40B4-BE49-F238E27FC236}">
                <a16:creationId xmlns:a16="http://schemas.microsoft.com/office/drawing/2014/main" id="{3A185296-A4FB-4DCD-8C1A-EC0FD9DD7DB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09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68" name="Picture 57" descr="0014a2.jpg">
            <a:extLst>
              <a:ext uri="{FF2B5EF4-FFF2-40B4-BE49-F238E27FC236}">
                <a16:creationId xmlns:a16="http://schemas.microsoft.com/office/drawing/2014/main" id="{8D3A66B3-FF25-487D-BAEC-FA33417C1C2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69" name="Picture 58" descr="0014a2.jpg">
            <a:extLst>
              <a:ext uri="{FF2B5EF4-FFF2-40B4-BE49-F238E27FC236}">
                <a16:creationId xmlns:a16="http://schemas.microsoft.com/office/drawing/2014/main" id="{288301C3-0042-4C2F-9A7B-84C3FECC0AD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70" name="Picture 59" descr="0014a2.jpg">
            <a:extLst>
              <a:ext uri="{FF2B5EF4-FFF2-40B4-BE49-F238E27FC236}">
                <a16:creationId xmlns:a16="http://schemas.microsoft.com/office/drawing/2014/main" id="{6DDCB960-77BD-4ECB-BE45-8DFDACD940E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505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71" name="Picture 75" descr="0014a2.jpg">
            <a:extLst>
              <a:ext uri="{FF2B5EF4-FFF2-40B4-BE49-F238E27FC236}">
                <a16:creationId xmlns:a16="http://schemas.microsoft.com/office/drawing/2014/main" id="{F843C64C-6568-4DDC-A925-E0A2CEFA277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581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72" name="Picture 79" descr="0014a2.jpg">
            <a:extLst>
              <a:ext uri="{FF2B5EF4-FFF2-40B4-BE49-F238E27FC236}">
                <a16:creationId xmlns:a16="http://schemas.microsoft.com/office/drawing/2014/main" id="{BA3A476E-3F70-4F91-9654-E89A823E967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657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2" name="Picture 161" descr="0014a2.jpg">
            <a:extLst>
              <a:ext uri="{FF2B5EF4-FFF2-40B4-BE49-F238E27FC236}">
                <a16:creationId xmlns:a16="http://schemas.microsoft.com/office/drawing/2014/main" id="{05C0AF2A-2B33-41ED-9C74-31B4A9668EF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" name="Picture 162" descr="0014a2.jpg">
            <a:extLst>
              <a:ext uri="{FF2B5EF4-FFF2-40B4-BE49-F238E27FC236}">
                <a16:creationId xmlns:a16="http://schemas.microsoft.com/office/drawing/2014/main" id="{74FA45FE-3FCA-48BE-ADCA-9F6B0018378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" name="Picture 163" descr="0014a2.jpg">
            <a:extLst>
              <a:ext uri="{FF2B5EF4-FFF2-40B4-BE49-F238E27FC236}">
                <a16:creationId xmlns:a16="http://schemas.microsoft.com/office/drawing/2014/main" id="{F234E9ED-ED31-4FDD-898C-B0EBE115C08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5" name="Picture 164" descr="0014a2.jpg">
            <a:extLst>
              <a:ext uri="{FF2B5EF4-FFF2-40B4-BE49-F238E27FC236}">
                <a16:creationId xmlns:a16="http://schemas.microsoft.com/office/drawing/2014/main" id="{E0EC9F6F-9079-4A7E-850E-C2F8407034B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12954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0" name="Picture 60" descr="0014b.jpg">
            <a:extLst>
              <a:ext uri="{FF2B5EF4-FFF2-40B4-BE49-F238E27FC236}">
                <a16:creationId xmlns:a16="http://schemas.microsoft.com/office/drawing/2014/main" id="{14E360E5-3F73-4CE5-92F1-286AD9E2B6B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124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1" name="Picture 61" descr="0014b.jpg">
            <a:extLst>
              <a:ext uri="{FF2B5EF4-FFF2-40B4-BE49-F238E27FC236}">
                <a16:creationId xmlns:a16="http://schemas.microsoft.com/office/drawing/2014/main" id="{8BD3F832-159B-4C5D-B279-95154BA2F40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200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2" name="Picture 62" descr="0014b.jpg">
            <a:extLst>
              <a:ext uri="{FF2B5EF4-FFF2-40B4-BE49-F238E27FC236}">
                <a16:creationId xmlns:a16="http://schemas.microsoft.com/office/drawing/2014/main" id="{8DA72813-C71E-4E49-A77F-719688AFEF2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3" name="Picture 63" descr="0014b.jpg">
            <a:extLst>
              <a:ext uri="{FF2B5EF4-FFF2-40B4-BE49-F238E27FC236}">
                <a16:creationId xmlns:a16="http://schemas.microsoft.com/office/drawing/2014/main" id="{216AF412-9194-43B5-88E9-E589F3E9230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" name="Picture 64" descr="0014b.jpg">
            <a:extLst>
              <a:ext uri="{FF2B5EF4-FFF2-40B4-BE49-F238E27FC236}">
                <a16:creationId xmlns:a16="http://schemas.microsoft.com/office/drawing/2014/main" id="{2F17D1F8-BBA1-4B03-94EE-A9870C122C3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1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5" name="Picture 65" descr="0014b.jpg">
            <a:extLst>
              <a:ext uri="{FF2B5EF4-FFF2-40B4-BE49-F238E27FC236}">
                <a16:creationId xmlns:a16="http://schemas.microsoft.com/office/drawing/2014/main" id="{6EBCB625-1976-4AEC-8B76-E08123BF0FA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2" y="3200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6" name="Picture 66" descr="0014b.jpg">
            <a:extLst>
              <a:ext uri="{FF2B5EF4-FFF2-40B4-BE49-F238E27FC236}">
                <a16:creationId xmlns:a16="http://schemas.microsoft.com/office/drawing/2014/main" id="{A0CA27F9-C635-44FC-8A28-0486454DBA0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7" name="Picture 67" descr="0014b.jpg">
            <a:extLst>
              <a:ext uri="{FF2B5EF4-FFF2-40B4-BE49-F238E27FC236}">
                <a16:creationId xmlns:a16="http://schemas.microsoft.com/office/drawing/2014/main" id="{49972EC9-0A55-4B18-A6AA-AE61932B012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8" name="Picture 68" descr="0014b.jpg">
            <a:extLst>
              <a:ext uri="{FF2B5EF4-FFF2-40B4-BE49-F238E27FC236}">
                <a16:creationId xmlns:a16="http://schemas.microsoft.com/office/drawing/2014/main" id="{9BC79D5E-FE87-49E7-86B5-1FC64A96AB2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9" name="Picture 69" descr="0014b.jpg">
            <a:extLst>
              <a:ext uri="{FF2B5EF4-FFF2-40B4-BE49-F238E27FC236}">
                <a16:creationId xmlns:a16="http://schemas.microsoft.com/office/drawing/2014/main" id="{EBF6A8FB-E1AC-4C2B-9DE5-87B726FB3CD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505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0" name="Picture 70" descr="0014b.jpg">
            <a:extLst>
              <a:ext uri="{FF2B5EF4-FFF2-40B4-BE49-F238E27FC236}">
                <a16:creationId xmlns:a16="http://schemas.microsoft.com/office/drawing/2014/main" id="{52886F10-A401-43B5-B108-6138C79615E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09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1" name="Picture 71" descr="0014b.jpg">
            <a:extLst>
              <a:ext uri="{FF2B5EF4-FFF2-40B4-BE49-F238E27FC236}">
                <a16:creationId xmlns:a16="http://schemas.microsoft.com/office/drawing/2014/main" id="{D2B62870-D38D-47C8-A30D-675E9C66900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2" name="Picture 72" descr="0014b.jpg">
            <a:extLst>
              <a:ext uri="{FF2B5EF4-FFF2-40B4-BE49-F238E27FC236}">
                <a16:creationId xmlns:a16="http://schemas.microsoft.com/office/drawing/2014/main" id="{514AF5F4-8CFB-4571-9D26-52762CEA39B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3" name="Picture 73" descr="0014b.jpg">
            <a:extLst>
              <a:ext uri="{FF2B5EF4-FFF2-40B4-BE49-F238E27FC236}">
                <a16:creationId xmlns:a16="http://schemas.microsoft.com/office/drawing/2014/main" id="{0A5A06B0-5096-45FA-93BD-5B2663BB79E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505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" name="Picture 74" descr="0014b.jpg">
            <a:extLst>
              <a:ext uri="{FF2B5EF4-FFF2-40B4-BE49-F238E27FC236}">
                <a16:creationId xmlns:a16="http://schemas.microsoft.com/office/drawing/2014/main" id="{42D9ACB0-0EF8-42B9-95DF-0AF7243B871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581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5" name="Picture 76" descr="0014b.jpg">
            <a:extLst>
              <a:ext uri="{FF2B5EF4-FFF2-40B4-BE49-F238E27FC236}">
                <a16:creationId xmlns:a16="http://schemas.microsoft.com/office/drawing/2014/main" id="{68B06343-D5F0-4C51-93D8-60A6B82FEA8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657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99" name="Picture 30" descr="0014a2.jpg">
            <a:extLst>
              <a:ext uri="{FF2B5EF4-FFF2-40B4-BE49-F238E27FC236}">
                <a16:creationId xmlns:a16="http://schemas.microsoft.com/office/drawing/2014/main" id="{325A9EB9-571D-4B55-8F17-D3277DB10C3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12954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00" name="Picture 31" descr="0014a2.jpg">
            <a:extLst>
              <a:ext uri="{FF2B5EF4-FFF2-40B4-BE49-F238E27FC236}">
                <a16:creationId xmlns:a16="http://schemas.microsoft.com/office/drawing/2014/main" id="{80DE3FBD-2134-4FA5-879C-3E5CF8F6523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01" name="Picture 32" descr="0014a2.jpg">
            <a:extLst>
              <a:ext uri="{FF2B5EF4-FFF2-40B4-BE49-F238E27FC236}">
                <a16:creationId xmlns:a16="http://schemas.microsoft.com/office/drawing/2014/main" id="{1BB44868-4D41-4E29-B0D7-E30B6F7D23D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02" name="Picture 33" descr="0014a2.jpg">
            <a:extLst>
              <a:ext uri="{FF2B5EF4-FFF2-40B4-BE49-F238E27FC236}">
                <a16:creationId xmlns:a16="http://schemas.microsoft.com/office/drawing/2014/main" id="{47F81A7D-5732-4EE8-BA0E-72345BDBDEE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06" name="Picture 46" descr="0014a2.jpg">
            <a:extLst>
              <a:ext uri="{FF2B5EF4-FFF2-40B4-BE49-F238E27FC236}">
                <a16:creationId xmlns:a16="http://schemas.microsoft.com/office/drawing/2014/main" id="{BB2937A5-B5A1-4CBB-B2B7-BD68D145319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124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07" name="Picture 47" descr="0014a2.jpg">
            <a:extLst>
              <a:ext uri="{FF2B5EF4-FFF2-40B4-BE49-F238E27FC236}">
                <a16:creationId xmlns:a16="http://schemas.microsoft.com/office/drawing/2014/main" id="{D36596D4-C702-4D5F-B7BA-36CE3C6F0FF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200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08" name="Picture 48" descr="0014a2.jpg">
            <a:extLst>
              <a:ext uri="{FF2B5EF4-FFF2-40B4-BE49-F238E27FC236}">
                <a16:creationId xmlns:a16="http://schemas.microsoft.com/office/drawing/2014/main" id="{36FBB4F4-E22A-4040-81CA-2B23A025BD5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09" name="Picture 49" descr="0014a2.jpg">
            <a:extLst>
              <a:ext uri="{FF2B5EF4-FFF2-40B4-BE49-F238E27FC236}">
                <a16:creationId xmlns:a16="http://schemas.microsoft.com/office/drawing/2014/main" id="{50C02F40-7989-4C12-A138-2468EAC4007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10" name="Picture 50" descr="0014a2.jpg">
            <a:extLst>
              <a:ext uri="{FF2B5EF4-FFF2-40B4-BE49-F238E27FC236}">
                <a16:creationId xmlns:a16="http://schemas.microsoft.com/office/drawing/2014/main" id="{F9A65D65-3DF9-4F89-BA67-A35774AB992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1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11" name="Picture 51" descr="0014a2.jpg">
            <a:extLst>
              <a:ext uri="{FF2B5EF4-FFF2-40B4-BE49-F238E27FC236}">
                <a16:creationId xmlns:a16="http://schemas.microsoft.com/office/drawing/2014/main" id="{83F15E56-1A99-40EE-97DD-4EBCC37DA78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3" y="3200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12" name="Picture 52" descr="0014a2.jpg">
            <a:extLst>
              <a:ext uri="{FF2B5EF4-FFF2-40B4-BE49-F238E27FC236}">
                <a16:creationId xmlns:a16="http://schemas.microsoft.com/office/drawing/2014/main" id="{0A036587-7205-4A94-ABB5-01A26460813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13" name="Picture 53" descr="0014a2.jpg">
            <a:extLst>
              <a:ext uri="{FF2B5EF4-FFF2-40B4-BE49-F238E27FC236}">
                <a16:creationId xmlns:a16="http://schemas.microsoft.com/office/drawing/2014/main" id="{DF831167-9C95-4028-B0E5-A92FEE036FF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14" name="Picture 54" descr="0014a2.jpg">
            <a:extLst>
              <a:ext uri="{FF2B5EF4-FFF2-40B4-BE49-F238E27FC236}">
                <a16:creationId xmlns:a16="http://schemas.microsoft.com/office/drawing/2014/main" id="{36B66501-E887-4A84-9938-C6A38EC07C4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15" name="Picture 55" descr="0014a2.jpg">
            <a:extLst>
              <a:ext uri="{FF2B5EF4-FFF2-40B4-BE49-F238E27FC236}">
                <a16:creationId xmlns:a16="http://schemas.microsoft.com/office/drawing/2014/main" id="{14765602-3C92-487F-AC26-874766E4A40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505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16" name="Picture 56" descr="0014a2.jpg">
            <a:extLst>
              <a:ext uri="{FF2B5EF4-FFF2-40B4-BE49-F238E27FC236}">
                <a16:creationId xmlns:a16="http://schemas.microsoft.com/office/drawing/2014/main" id="{078A36D8-E44F-4C63-8E4E-155749A3F30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09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17" name="Picture 57" descr="0014a2.jpg">
            <a:extLst>
              <a:ext uri="{FF2B5EF4-FFF2-40B4-BE49-F238E27FC236}">
                <a16:creationId xmlns:a16="http://schemas.microsoft.com/office/drawing/2014/main" id="{C4ED09E3-7386-4415-9231-D8739FC61CB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18" name="Picture 58" descr="0014a2.jpg">
            <a:extLst>
              <a:ext uri="{FF2B5EF4-FFF2-40B4-BE49-F238E27FC236}">
                <a16:creationId xmlns:a16="http://schemas.microsoft.com/office/drawing/2014/main" id="{72A3F9B2-1164-488D-BCA6-EA198A23239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19" name="Picture 59" descr="0014a2.jpg">
            <a:extLst>
              <a:ext uri="{FF2B5EF4-FFF2-40B4-BE49-F238E27FC236}">
                <a16:creationId xmlns:a16="http://schemas.microsoft.com/office/drawing/2014/main" id="{1269C9EF-DC6D-44B8-ACEF-64914B07844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505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20" name="Picture 75" descr="0014a2.jpg">
            <a:extLst>
              <a:ext uri="{FF2B5EF4-FFF2-40B4-BE49-F238E27FC236}">
                <a16:creationId xmlns:a16="http://schemas.microsoft.com/office/drawing/2014/main" id="{38317AF2-714C-4FCF-A4E2-E6264C6E1EA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581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21" name="Picture 79" descr="0014a2.jpg">
            <a:extLst>
              <a:ext uri="{FF2B5EF4-FFF2-40B4-BE49-F238E27FC236}">
                <a16:creationId xmlns:a16="http://schemas.microsoft.com/office/drawing/2014/main" id="{F9C0E9BB-F121-4087-918A-BA46D8584AA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657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1" name="Picture 80" descr="0014a2.jpg">
            <a:extLst>
              <a:ext uri="{FF2B5EF4-FFF2-40B4-BE49-F238E27FC236}">
                <a16:creationId xmlns:a16="http://schemas.microsoft.com/office/drawing/2014/main" id="{7343FB96-BC89-436D-B11E-818E15CECD2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2" name="Picture 81" descr="0014a2.jpg">
            <a:extLst>
              <a:ext uri="{FF2B5EF4-FFF2-40B4-BE49-F238E27FC236}">
                <a16:creationId xmlns:a16="http://schemas.microsoft.com/office/drawing/2014/main" id="{BEF2185A-EDD4-48AA-BCFC-F586E40EDC0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3" name="Picture 83" descr="0014a2.jpg">
            <a:extLst>
              <a:ext uri="{FF2B5EF4-FFF2-40B4-BE49-F238E27FC236}">
                <a16:creationId xmlns:a16="http://schemas.microsoft.com/office/drawing/2014/main" id="{8C967055-28AD-40BA-8685-9A0D160A3B0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25" name="Picture 84" descr="0014a2.jpg">
            <a:extLst>
              <a:ext uri="{FF2B5EF4-FFF2-40B4-BE49-F238E27FC236}">
                <a16:creationId xmlns:a16="http://schemas.microsoft.com/office/drawing/2014/main" id="{0F6A235F-2AEB-474C-9194-BFB79D6EE44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12954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dist="80322" dir="4293903" algn="ctr" rotWithShape="0">
              <a:srgbClr val="2D391F">
                <a:alpha val="8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30" name="Picture 84" descr="0014a2.jpg">
            <a:extLst>
              <a:ext uri="{FF2B5EF4-FFF2-40B4-BE49-F238E27FC236}">
                <a16:creationId xmlns:a16="http://schemas.microsoft.com/office/drawing/2014/main" id="{3B057778-3BE7-4584-BB19-600CB1BB5F2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dist="80322" dir="4293903" algn="ctr" rotWithShape="0">
              <a:srgbClr val="2D391F">
                <a:alpha val="8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31" name="Picture 84" descr="0014a2.jpg">
            <a:extLst>
              <a:ext uri="{FF2B5EF4-FFF2-40B4-BE49-F238E27FC236}">
                <a16:creationId xmlns:a16="http://schemas.microsoft.com/office/drawing/2014/main" id="{AD319640-E1EE-4E63-BFD8-AE7C171DBB6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dist="80322" dir="4293903" algn="ctr" rotWithShape="0">
              <a:srgbClr val="2D391F">
                <a:alpha val="8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32" name="Picture 84" descr="0014a2.jpg">
            <a:extLst>
              <a:ext uri="{FF2B5EF4-FFF2-40B4-BE49-F238E27FC236}">
                <a16:creationId xmlns:a16="http://schemas.microsoft.com/office/drawing/2014/main" id="{DB0DC856-201B-450D-AC91-EF3839AB57E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dist="80322" dir="4293903" algn="ctr" rotWithShape="0">
              <a:srgbClr val="2D391F">
                <a:alpha val="8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38" name="Picture 84" descr="0014a2.jpg">
            <a:extLst>
              <a:ext uri="{FF2B5EF4-FFF2-40B4-BE49-F238E27FC236}">
                <a16:creationId xmlns:a16="http://schemas.microsoft.com/office/drawing/2014/main" id="{1B04496D-5D77-4BE1-91D7-B89A43BBA2B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0963" y="3276600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dist="80322" dir="4293903" algn="ctr" rotWithShape="0">
              <a:srgbClr val="2D391F">
                <a:alpha val="8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39" name="Picture 84" descr="0014a2.jpg">
            <a:extLst>
              <a:ext uri="{FF2B5EF4-FFF2-40B4-BE49-F238E27FC236}">
                <a16:creationId xmlns:a16="http://schemas.microsoft.com/office/drawing/2014/main" id="{7E811A5E-8378-46E1-8D9A-C94AD203CC7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3" y="3352800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dist="80322" dir="4293903" algn="ctr" rotWithShape="0">
              <a:srgbClr val="2D391F">
                <a:alpha val="8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40" name="Picture 84" descr="0014a2.jpg">
            <a:extLst>
              <a:ext uri="{FF2B5EF4-FFF2-40B4-BE49-F238E27FC236}">
                <a16:creationId xmlns:a16="http://schemas.microsoft.com/office/drawing/2014/main" id="{3323CED8-F35D-4A8C-B68B-7939ECF3751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429000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dist="80322" dir="4293903" algn="ctr" rotWithShape="0">
              <a:srgbClr val="2D391F">
                <a:alpha val="8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41" name="Picture 84" descr="0014a2.jpg">
            <a:extLst>
              <a:ext uri="{FF2B5EF4-FFF2-40B4-BE49-F238E27FC236}">
                <a16:creationId xmlns:a16="http://schemas.microsoft.com/office/drawing/2014/main" id="{4C559658-DDB9-49C9-B838-A3FAFC42B22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505200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dist="80322" dir="4293903" algn="ctr" rotWithShape="0">
              <a:srgbClr val="2D391F">
                <a:alpha val="8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42" name="Picture 84" descr="0014a2.jpg">
            <a:extLst>
              <a:ext uri="{FF2B5EF4-FFF2-40B4-BE49-F238E27FC236}">
                <a16:creationId xmlns:a16="http://schemas.microsoft.com/office/drawing/2014/main" id="{F8F5FEE0-8BA3-49DC-B02C-2CB3EEB56B3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581400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dist="80322" dir="4293903" algn="ctr" rotWithShape="0">
              <a:srgbClr val="2D391F">
                <a:alpha val="8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43" name="Picture 84" descr="0014a2.jpg">
            <a:extLst>
              <a:ext uri="{FF2B5EF4-FFF2-40B4-BE49-F238E27FC236}">
                <a16:creationId xmlns:a16="http://schemas.microsoft.com/office/drawing/2014/main" id="{70416644-C81A-4509-B7C7-7E423B48DD1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657600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dist="80322" dir="4293903" algn="ctr" rotWithShape="0">
              <a:srgbClr val="2D391F">
                <a:alpha val="8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62" name="Picture 30" descr="0014a2.jpg">
            <a:extLst>
              <a:ext uri="{FF2B5EF4-FFF2-40B4-BE49-F238E27FC236}">
                <a16:creationId xmlns:a16="http://schemas.microsoft.com/office/drawing/2014/main" id="{44005379-6E99-4E85-9E06-0CF92E3394A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12954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63" name="Picture 31" descr="0014a2.jpg">
            <a:extLst>
              <a:ext uri="{FF2B5EF4-FFF2-40B4-BE49-F238E27FC236}">
                <a16:creationId xmlns:a16="http://schemas.microsoft.com/office/drawing/2014/main" id="{3D70CE90-D470-4F86-923A-D8EC36E75C5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64" name="Picture 32" descr="0014a2.jpg">
            <a:extLst>
              <a:ext uri="{FF2B5EF4-FFF2-40B4-BE49-F238E27FC236}">
                <a16:creationId xmlns:a16="http://schemas.microsoft.com/office/drawing/2014/main" id="{7C88C5A3-2F20-4589-843E-307DC11CE8F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65" name="Picture 33" descr="0014a2.jpg">
            <a:extLst>
              <a:ext uri="{FF2B5EF4-FFF2-40B4-BE49-F238E27FC236}">
                <a16:creationId xmlns:a16="http://schemas.microsoft.com/office/drawing/2014/main" id="{D7F4D799-4BB6-4F2E-936D-6D4693478B3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68" name="Picture 45" descr="0014a2.jpg">
            <a:extLst>
              <a:ext uri="{FF2B5EF4-FFF2-40B4-BE49-F238E27FC236}">
                <a16:creationId xmlns:a16="http://schemas.microsoft.com/office/drawing/2014/main" id="{D290F1F1-EED9-4144-88A6-98931A12745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649" y="405901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4" name="Picture 273" descr="0014a2.jpg">
            <a:extLst>
              <a:ext uri="{FF2B5EF4-FFF2-40B4-BE49-F238E27FC236}">
                <a16:creationId xmlns:a16="http://schemas.microsoft.com/office/drawing/2014/main" id="{6DFA55CD-EA93-471B-8BC5-8BC7C559B90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5" name="Picture 274" descr="0014a2.jpg">
            <a:extLst>
              <a:ext uri="{FF2B5EF4-FFF2-40B4-BE49-F238E27FC236}">
                <a16:creationId xmlns:a16="http://schemas.microsoft.com/office/drawing/2014/main" id="{15C67D41-15FF-47F3-9154-1F7A7FF0906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" name="Picture 275" descr="0014a2.jpg">
            <a:extLst>
              <a:ext uri="{FF2B5EF4-FFF2-40B4-BE49-F238E27FC236}">
                <a16:creationId xmlns:a16="http://schemas.microsoft.com/office/drawing/2014/main" id="{F28B39CC-EFA1-46C5-93AE-46896C7ACF5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7" name="Picture 276" descr="0014a2.jpg">
            <a:extLst>
              <a:ext uri="{FF2B5EF4-FFF2-40B4-BE49-F238E27FC236}">
                <a16:creationId xmlns:a16="http://schemas.microsoft.com/office/drawing/2014/main" id="{BB53B1B4-2296-4AFC-9843-FC18501394C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12954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911" name="Picture 30" descr="0014a2.jpg">
            <a:extLst>
              <a:ext uri="{FF2B5EF4-FFF2-40B4-BE49-F238E27FC236}">
                <a16:creationId xmlns:a16="http://schemas.microsoft.com/office/drawing/2014/main" id="{CA2129E8-053A-4B8D-AC42-5527DF6B0C5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12954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912" name="Picture 31" descr="0014a2.jpg">
            <a:extLst>
              <a:ext uri="{FF2B5EF4-FFF2-40B4-BE49-F238E27FC236}">
                <a16:creationId xmlns:a16="http://schemas.microsoft.com/office/drawing/2014/main" id="{ADEC25FE-4A80-435D-8DD0-E5BB7262E28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913" name="Picture 32" descr="0014a2.jpg">
            <a:extLst>
              <a:ext uri="{FF2B5EF4-FFF2-40B4-BE49-F238E27FC236}">
                <a16:creationId xmlns:a16="http://schemas.microsoft.com/office/drawing/2014/main" id="{D5B2AE98-54C0-419F-9551-52C10CD54D6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914" name="Picture 33" descr="0014a2.jpg">
            <a:extLst>
              <a:ext uri="{FF2B5EF4-FFF2-40B4-BE49-F238E27FC236}">
                <a16:creationId xmlns:a16="http://schemas.microsoft.com/office/drawing/2014/main" id="{627D4997-536D-46F2-8A2A-460650AA2E6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915" name="Picture 34" descr="0014a2.jpg">
            <a:extLst>
              <a:ext uri="{FF2B5EF4-FFF2-40B4-BE49-F238E27FC236}">
                <a16:creationId xmlns:a16="http://schemas.microsoft.com/office/drawing/2014/main" id="{DEDEF863-7D79-4A68-B9FC-D06896C22D2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255962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916" name="Picture 44" descr="0014a2.jpg">
            <a:extLst>
              <a:ext uri="{FF2B5EF4-FFF2-40B4-BE49-F238E27FC236}">
                <a16:creationId xmlns:a16="http://schemas.microsoft.com/office/drawing/2014/main" id="{301735A8-B56F-46A3-B3AC-8338DD1A2B4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058" y="3330348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dir="2700000" algn="tl" rotWithShape="0">
              <a:prstClr val="black">
                <a:alpha val="9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8" name="Picture 87" descr="0014a2.jpg">
            <a:extLst>
              <a:ext uri="{FF2B5EF4-FFF2-40B4-BE49-F238E27FC236}">
                <a16:creationId xmlns:a16="http://schemas.microsoft.com/office/drawing/2014/main" id="{D5D30491-AF7C-4623-A158-957A71F2F93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1" y="3603626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9" name="Picture 88" descr="0014a2.jpg">
            <a:extLst>
              <a:ext uri="{FF2B5EF4-FFF2-40B4-BE49-F238E27FC236}">
                <a16:creationId xmlns:a16="http://schemas.microsoft.com/office/drawing/2014/main" id="{2E94E116-4036-4B3E-B5AB-7D34B6C1F11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4894" y="20574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0" name="Picture 87" descr="0014a2.jpg">
            <a:extLst>
              <a:ext uri="{FF2B5EF4-FFF2-40B4-BE49-F238E27FC236}">
                <a16:creationId xmlns:a16="http://schemas.microsoft.com/office/drawing/2014/main" id="{9F9E42B5-A76C-4AB0-984B-D50AA82BE1E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4114800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dir="27000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0" name="TextBox 189">
            <a:extLst>
              <a:ext uri="{FF2B5EF4-FFF2-40B4-BE49-F238E27FC236}">
                <a16:creationId xmlns:a16="http://schemas.microsoft.com/office/drawing/2014/main" id="{E847AB62-BE8F-421C-8C90-8BF9F9F72B71}"/>
              </a:ext>
            </a:extLst>
          </p:cNvPr>
          <p:cNvSpPr txBox="1"/>
          <p:nvPr/>
        </p:nvSpPr>
        <p:spPr>
          <a:xfrm rot="21147079">
            <a:off x="2809402" y="436421"/>
            <a:ext cx="2826799" cy="913425"/>
          </a:xfrm>
          <a:prstGeom prst="rect">
            <a:avLst/>
          </a:prstGeom>
          <a:noFill/>
        </p:spPr>
        <p:txBody>
          <a:bodyPr>
            <a:prstTxWarp prst="textCanUp">
              <a:avLst>
                <a:gd name="adj" fmla="val 82516"/>
              </a:avLst>
            </a:prstTxWarp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>
              <a:defRPr/>
            </a:pPr>
            <a:r>
              <a:rPr lang="en-US" sz="2400" dirty="0">
                <a:ln w="18415" cmpd="sng">
                  <a:solidFill>
                    <a:srgbClr val="FFFF99"/>
                  </a:solidFill>
                  <a:prstDash val="solid"/>
                </a:ln>
                <a:solidFill>
                  <a:srgbClr val="FFFF99"/>
                </a:solidFill>
                <a:effectLst>
                  <a:outerShdw blurRad="60007" dist="381000" dir="4080000" sy="30000" kx="1300200" algn="ctr" rotWithShape="0">
                    <a:prstClr val="black">
                      <a:alpha val="56000"/>
                    </a:prstClr>
                  </a:outerShdw>
                </a:effectLst>
                <a:latin typeface="Arial Black" pitchFamily="34" charset="0"/>
                <a:ea typeface="+mn-ea"/>
              </a:rPr>
              <a:t>Alberta </a:t>
            </a:r>
          </a:p>
          <a:p>
            <a:pPr algn="ctr">
              <a:defRPr/>
            </a:pPr>
            <a:r>
              <a:rPr lang="en-US" sz="2400" dirty="0">
                <a:ln w="18415" cmpd="sng">
                  <a:solidFill>
                    <a:srgbClr val="FFFF99"/>
                  </a:solidFill>
                  <a:prstDash val="solid"/>
                </a:ln>
                <a:solidFill>
                  <a:srgbClr val="FFFF99"/>
                </a:solidFill>
                <a:effectLst>
                  <a:outerShdw blurRad="60007" dist="381000" dir="4080000" sy="30000" kx="1300200" algn="ctr" rotWithShape="0">
                    <a:prstClr val="black">
                      <a:alpha val="56000"/>
                    </a:prstClr>
                  </a:outerShdw>
                </a:effectLst>
                <a:latin typeface="Arial Black" pitchFamily="34" charset="0"/>
                <a:ea typeface="+mn-ea"/>
              </a:rPr>
              <a:t>and Manitoba</a:t>
            </a:r>
          </a:p>
          <a:p>
            <a:pPr algn="ctr">
              <a:defRPr/>
            </a:pPr>
            <a:r>
              <a:rPr lang="en-US" sz="2400" dirty="0">
                <a:ln w="18415" cmpd="sng">
                  <a:solidFill>
                    <a:srgbClr val="FFFF99"/>
                  </a:solidFill>
                  <a:prstDash val="solid"/>
                </a:ln>
                <a:solidFill>
                  <a:srgbClr val="FFFF99"/>
                </a:solidFill>
                <a:effectLst>
                  <a:outerShdw blurRad="60007" dist="381000" dir="4080000" sy="30000" kx="1300200" algn="ctr" rotWithShape="0">
                    <a:prstClr val="black">
                      <a:alpha val="56000"/>
                    </a:prstClr>
                  </a:outerShdw>
                </a:effectLst>
                <a:latin typeface="Arial Black" pitchFamily="34" charset="0"/>
                <a:ea typeface="+mn-ea"/>
              </a:rPr>
              <a:t>(Wally’s Beach</a:t>
            </a:r>
            <a:r>
              <a:rPr lang="en-US" sz="2400" dirty="0">
                <a:ln w="18415" cmpd="sng">
                  <a:solidFill>
                    <a:srgbClr val="FFFF99"/>
                  </a:solidFill>
                  <a:prstDash val="solid"/>
                </a:ln>
                <a:solidFill>
                  <a:srgbClr val="FFFF99"/>
                </a:solidFill>
                <a:effectLst>
                  <a:outerShdw blurRad="60007" dist="310007" dir="7680000" sy="30000" kx="1300200" algn="ctr" rotWithShape="0">
                    <a:prstClr val="black">
                      <a:alpha val="89000"/>
                    </a:prstClr>
                  </a:outerShdw>
                </a:effectLst>
                <a:latin typeface="Arial Black" pitchFamily="34" charset="0"/>
                <a:ea typeface="+mn-ea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08689571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Picture 60" descr="0014b.jpg">
            <a:extLst>
              <a:ext uri="{FF2B5EF4-FFF2-40B4-BE49-F238E27FC236}">
                <a16:creationId xmlns:a16="http://schemas.microsoft.com/office/drawing/2014/main" id="{F35A4B82-9872-475E-85CB-109669C026C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124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Picture 61" descr="0014b.jpg">
            <a:extLst>
              <a:ext uri="{FF2B5EF4-FFF2-40B4-BE49-F238E27FC236}">
                <a16:creationId xmlns:a16="http://schemas.microsoft.com/office/drawing/2014/main" id="{963EECF3-C40F-468D-80A1-C7EAC92A515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200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Picture 62" descr="0014b.jpg">
            <a:extLst>
              <a:ext uri="{FF2B5EF4-FFF2-40B4-BE49-F238E27FC236}">
                <a16:creationId xmlns:a16="http://schemas.microsoft.com/office/drawing/2014/main" id="{68694AE6-35C1-4DDF-96FB-FD782FB1947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Picture 63" descr="0014b.jpg">
            <a:extLst>
              <a:ext uri="{FF2B5EF4-FFF2-40B4-BE49-F238E27FC236}">
                <a16:creationId xmlns:a16="http://schemas.microsoft.com/office/drawing/2014/main" id="{B8EC6C7C-E80F-4A11-890E-E6DA0441939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Picture 64" descr="0014b.jpg">
            <a:extLst>
              <a:ext uri="{FF2B5EF4-FFF2-40B4-BE49-F238E27FC236}">
                <a16:creationId xmlns:a16="http://schemas.microsoft.com/office/drawing/2014/main" id="{99F7ACC7-DA99-4297-89C6-C6FB861E7D2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1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Picture 65" descr="0014b.jpg">
            <a:extLst>
              <a:ext uri="{FF2B5EF4-FFF2-40B4-BE49-F238E27FC236}">
                <a16:creationId xmlns:a16="http://schemas.microsoft.com/office/drawing/2014/main" id="{61CACFF5-A21C-4E41-9531-B24D9479D27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2" y="3200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Picture 66" descr="0014b.jpg">
            <a:extLst>
              <a:ext uri="{FF2B5EF4-FFF2-40B4-BE49-F238E27FC236}">
                <a16:creationId xmlns:a16="http://schemas.microsoft.com/office/drawing/2014/main" id="{85933C78-1C8F-4F38-856B-5DAB4CC40B9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Picture 67" descr="0014b.jpg">
            <a:extLst>
              <a:ext uri="{FF2B5EF4-FFF2-40B4-BE49-F238E27FC236}">
                <a16:creationId xmlns:a16="http://schemas.microsoft.com/office/drawing/2014/main" id="{A0F52B15-2512-45EC-968A-7D09D19374F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Picture 68" descr="0014b.jpg">
            <a:extLst>
              <a:ext uri="{FF2B5EF4-FFF2-40B4-BE49-F238E27FC236}">
                <a16:creationId xmlns:a16="http://schemas.microsoft.com/office/drawing/2014/main" id="{5D6A665D-9347-455A-A9DE-602892ED476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Picture 69" descr="0014b.jpg">
            <a:extLst>
              <a:ext uri="{FF2B5EF4-FFF2-40B4-BE49-F238E27FC236}">
                <a16:creationId xmlns:a16="http://schemas.microsoft.com/office/drawing/2014/main" id="{20D85884-06E5-4EAC-8571-5E45A0778AA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505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70" descr="0014b.jpg">
            <a:extLst>
              <a:ext uri="{FF2B5EF4-FFF2-40B4-BE49-F238E27FC236}">
                <a16:creationId xmlns:a16="http://schemas.microsoft.com/office/drawing/2014/main" id="{20969AC2-E9A1-4C25-A249-D87945D9F4E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09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Picture 71" descr="0014b.jpg">
            <a:extLst>
              <a:ext uri="{FF2B5EF4-FFF2-40B4-BE49-F238E27FC236}">
                <a16:creationId xmlns:a16="http://schemas.microsoft.com/office/drawing/2014/main" id="{EDE1BD8A-711D-449E-ABDF-3405F512928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" name="Picture 72" descr="0014b.jpg">
            <a:extLst>
              <a:ext uri="{FF2B5EF4-FFF2-40B4-BE49-F238E27FC236}">
                <a16:creationId xmlns:a16="http://schemas.microsoft.com/office/drawing/2014/main" id="{9AF0040C-E12B-4D00-AD88-D275589B0DE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" name="Picture 73" descr="0014b.jpg">
            <a:extLst>
              <a:ext uri="{FF2B5EF4-FFF2-40B4-BE49-F238E27FC236}">
                <a16:creationId xmlns:a16="http://schemas.microsoft.com/office/drawing/2014/main" id="{44C6BFDA-5CAD-4821-BDF7-86A7C03C805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505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" name="Picture 74" descr="0014b.jpg">
            <a:extLst>
              <a:ext uri="{FF2B5EF4-FFF2-40B4-BE49-F238E27FC236}">
                <a16:creationId xmlns:a16="http://schemas.microsoft.com/office/drawing/2014/main" id="{D0B204D0-3577-421A-B063-FF74FED3CAE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581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" name="Picture 76" descr="0014b.jpg">
            <a:extLst>
              <a:ext uri="{FF2B5EF4-FFF2-40B4-BE49-F238E27FC236}">
                <a16:creationId xmlns:a16="http://schemas.microsoft.com/office/drawing/2014/main" id="{F89F3AEB-E87C-4E4B-B5E3-C6446DFF847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657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52" name="Picture 30" descr="0014a2.jpg">
            <a:extLst>
              <a:ext uri="{FF2B5EF4-FFF2-40B4-BE49-F238E27FC236}">
                <a16:creationId xmlns:a16="http://schemas.microsoft.com/office/drawing/2014/main" id="{3FD59D0A-021B-487D-9896-92C50003A84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12954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53" name="Picture 31" descr="0014a2.jpg">
            <a:extLst>
              <a:ext uri="{FF2B5EF4-FFF2-40B4-BE49-F238E27FC236}">
                <a16:creationId xmlns:a16="http://schemas.microsoft.com/office/drawing/2014/main" id="{6CB021B9-1C9A-44E3-B6F2-E5303D9602D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54" name="Picture 32" descr="0014a2.jpg">
            <a:extLst>
              <a:ext uri="{FF2B5EF4-FFF2-40B4-BE49-F238E27FC236}">
                <a16:creationId xmlns:a16="http://schemas.microsoft.com/office/drawing/2014/main" id="{4BF6BF56-E920-470F-A7A0-D5FF4A154CA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55" name="Picture 33" descr="0014a2.jpg">
            <a:extLst>
              <a:ext uri="{FF2B5EF4-FFF2-40B4-BE49-F238E27FC236}">
                <a16:creationId xmlns:a16="http://schemas.microsoft.com/office/drawing/2014/main" id="{8A287A41-6524-4A5E-A7F0-D64DAAE7DEC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59" name="Picture 46" descr="0014a2.jpg">
            <a:extLst>
              <a:ext uri="{FF2B5EF4-FFF2-40B4-BE49-F238E27FC236}">
                <a16:creationId xmlns:a16="http://schemas.microsoft.com/office/drawing/2014/main" id="{2EFC41BE-1EAE-4A9C-8BEA-3A6FE178DD7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124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60" name="Picture 47" descr="0014a2.jpg">
            <a:extLst>
              <a:ext uri="{FF2B5EF4-FFF2-40B4-BE49-F238E27FC236}">
                <a16:creationId xmlns:a16="http://schemas.microsoft.com/office/drawing/2014/main" id="{CE87FA72-81EF-41DB-83DF-410D938DC27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200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61" name="Picture 48" descr="0014a2.jpg">
            <a:extLst>
              <a:ext uri="{FF2B5EF4-FFF2-40B4-BE49-F238E27FC236}">
                <a16:creationId xmlns:a16="http://schemas.microsoft.com/office/drawing/2014/main" id="{58DFB890-25E4-42A3-8916-3B5B2AFD9A0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62" name="Picture 49" descr="0014a2.jpg">
            <a:extLst>
              <a:ext uri="{FF2B5EF4-FFF2-40B4-BE49-F238E27FC236}">
                <a16:creationId xmlns:a16="http://schemas.microsoft.com/office/drawing/2014/main" id="{80C6BDC2-A5E3-4874-8F7E-DB00B3602D1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63" name="Picture 50" descr="0014a2.jpg">
            <a:extLst>
              <a:ext uri="{FF2B5EF4-FFF2-40B4-BE49-F238E27FC236}">
                <a16:creationId xmlns:a16="http://schemas.microsoft.com/office/drawing/2014/main" id="{587D78E9-4D1C-4372-9D10-9DD8A32E55E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1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64" name="Picture 51" descr="0014a2.jpg">
            <a:extLst>
              <a:ext uri="{FF2B5EF4-FFF2-40B4-BE49-F238E27FC236}">
                <a16:creationId xmlns:a16="http://schemas.microsoft.com/office/drawing/2014/main" id="{FF003378-A7A7-48F0-8EF6-243EE2C0DE8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3" y="3200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65" name="Picture 52" descr="0014a2.jpg">
            <a:extLst>
              <a:ext uri="{FF2B5EF4-FFF2-40B4-BE49-F238E27FC236}">
                <a16:creationId xmlns:a16="http://schemas.microsoft.com/office/drawing/2014/main" id="{138CEB6D-2A59-41B0-B415-BDB64798C63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66" name="Picture 53" descr="0014a2.jpg">
            <a:extLst>
              <a:ext uri="{FF2B5EF4-FFF2-40B4-BE49-F238E27FC236}">
                <a16:creationId xmlns:a16="http://schemas.microsoft.com/office/drawing/2014/main" id="{5E1C4559-46BA-4B09-B783-AE90D76E891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67" name="Picture 54" descr="0014a2.jpg">
            <a:extLst>
              <a:ext uri="{FF2B5EF4-FFF2-40B4-BE49-F238E27FC236}">
                <a16:creationId xmlns:a16="http://schemas.microsoft.com/office/drawing/2014/main" id="{CFE4BDC3-38AA-4618-BEDF-F7971DF2E08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68" name="Picture 55" descr="0014a2.jpg">
            <a:extLst>
              <a:ext uri="{FF2B5EF4-FFF2-40B4-BE49-F238E27FC236}">
                <a16:creationId xmlns:a16="http://schemas.microsoft.com/office/drawing/2014/main" id="{528A9741-712D-437E-AD70-D346C7525A7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505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69" name="Picture 56" descr="0014a2.jpg">
            <a:extLst>
              <a:ext uri="{FF2B5EF4-FFF2-40B4-BE49-F238E27FC236}">
                <a16:creationId xmlns:a16="http://schemas.microsoft.com/office/drawing/2014/main" id="{DF2BF708-234A-40C0-BE5B-EC6B4CD0D34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09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70" name="Picture 57" descr="0014a2.jpg">
            <a:extLst>
              <a:ext uri="{FF2B5EF4-FFF2-40B4-BE49-F238E27FC236}">
                <a16:creationId xmlns:a16="http://schemas.microsoft.com/office/drawing/2014/main" id="{3B9AF0A2-5E3D-487E-B016-DA59EBB8365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71" name="Picture 58" descr="0014a2.jpg">
            <a:extLst>
              <a:ext uri="{FF2B5EF4-FFF2-40B4-BE49-F238E27FC236}">
                <a16:creationId xmlns:a16="http://schemas.microsoft.com/office/drawing/2014/main" id="{AD6F75BB-4224-4C10-8222-339304A01DF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72" name="Picture 59" descr="0014a2.jpg">
            <a:extLst>
              <a:ext uri="{FF2B5EF4-FFF2-40B4-BE49-F238E27FC236}">
                <a16:creationId xmlns:a16="http://schemas.microsoft.com/office/drawing/2014/main" id="{2189FB00-4511-4CFB-90A3-5583AE3722D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505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73" name="Picture 75" descr="0014a2.jpg">
            <a:extLst>
              <a:ext uri="{FF2B5EF4-FFF2-40B4-BE49-F238E27FC236}">
                <a16:creationId xmlns:a16="http://schemas.microsoft.com/office/drawing/2014/main" id="{B88A71CB-17F7-4226-AA48-81C4FCC786B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581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74" name="Picture 79" descr="0014a2.jpg">
            <a:extLst>
              <a:ext uri="{FF2B5EF4-FFF2-40B4-BE49-F238E27FC236}">
                <a16:creationId xmlns:a16="http://schemas.microsoft.com/office/drawing/2014/main" id="{B3A7E124-9953-4660-82A8-774204DB845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657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75" name="Picture 77" descr="US Map 1-fill.jpg">
            <a:extLst>
              <a:ext uri="{FF2B5EF4-FFF2-40B4-BE49-F238E27FC236}">
                <a16:creationId xmlns:a16="http://schemas.microsoft.com/office/drawing/2014/main" id="{3F1337B4-D2C3-4E6D-B7EA-3A1C212DB4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7400" y="228600"/>
            <a:ext cx="712788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" name="Picture 80" descr="0014a2.jpg">
            <a:extLst>
              <a:ext uri="{FF2B5EF4-FFF2-40B4-BE49-F238E27FC236}">
                <a16:creationId xmlns:a16="http://schemas.microsoft.com/office/drawing/2014/main" id="{A99932B7-A021-4B6D-815E-3332A3F4FAB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" name="Picture 81" descr="0014a2.jpg">
            <a:extLst>
              <a:ext uri="{FF2B5EF4-FFF2-40B4-BE49-F238E27FC236}">
                <a16:creationId xmlns:a16="http://schemas.microsoft.com/office/drawing/2014/main" id="{5ADE29B3-9703-4761-A01F-8947AA249AC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" name="Picture 83" descr="0014a2.jpg">
            <a:extLst>
              <a:ext uri="{FF2B5EF4-FFF2-40B4-BE49-F238E27FC236}">
                <a16:creationId xmlns:a16="http://schemas.microsoft.com/office/drawing/2014/main" id="{A77D7BEE-6244-4966-9C0C-45E75BE969E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60" descr="0014b.jpg">
            <a:extLst>
              <a:ext uri="{FF2B5EF4-FFF2-40B4-BE49-F238E27FC236}">
                <a16:creationId xmlns:a16="http://schemas.microsoft.com/office/drawing/2014/main" id="{CABD63D0-38B0-41CF-8D35-66CCEB045DF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124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61" descr="0014b.jpg">
            <a:extLst>
              <a:ext uri="{FF2B5EF4-FFF2-40B4-BE49-F238E27FC236}">
                <a16:creationId xmlns:a16="http://schemas.microsoft.com/office/drawing/2014/main" id="{AE12B225-83EB-4DA5-B4B8-441BDC47E21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200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62" descr="0014b.jpg">
            <a:extLst>
              <a:ext uri="{FF2B5EF4-FFF2-40B4-BE49-F238E27FC236}">
                <a16:creationId xmlns:a16="http://schemas.microsoft.com/office/drawing/2014/main" id="{34928606-3046-405A-97F3-FE66868F26F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3" descr="0014b.jpg">
            <a:extLst>
              <a:ext uri="{FF2B5EF4-FFF2-40B4-BE49-F238E27FC236}">
                <a16:creationId xmlns:a16="http://schemas.microsoft.com/office/drawing/2014/main" id="{B94FA1E7-49C7-47BF-8565-4DB81BDB8CB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4" descr="0014b.jpg">
            <a:extLst>
              <a:ext uri="{FF2B5EF4-FFF2-40B4-BE49-F238E27FC236}">
                <a16:creationId xmlns:a16="http://schemas.microsoft.com/office/drawing/2014/main" id="{27F415F3-4C65-401C-9887-96DBF13F67E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1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5" descr="0014b.jpg">
            <a:extLst>
              <a:ext uri="{FF2B5EF4-FFF2-40B4-BE49-F238E27FC236}">
                <a16:creationId xmlns:a16="http://schemas.microsoft.com/office/drawing/2014/main" id="{255B29C1-4804-4D34-8A17-BBFDD905082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2" y="3200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6" descr="0014b.jpg">
            <a:extLst>
              <a:ext uri="{FF2B5EF4-FFF2-40B4-BE49-F238E27FC236}">
                <a16:creationId xmlns:a16="http://schemas.microsoft.com/office/drawing/2014/main" id="{B92BC5C0-9F36-48A5-BF5A-8D81746BD46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7" descr="0014b.jpg">
            <a:extLst>
              <a:ext uri="{FF2B5EF4-FFF2-40B4-BE49-F238E27FC236}">
                <a16:creationId xmlns:a16="http://schemas.microsoft.com/office/drawing/2014/main" id="{A27BB516-B53D-4279-A017-2B74D53649F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8" descr="0014b.jpg">
            <a:extLst>
              <a:ext uri="{FF2B5EF4-FFF2-40B4-BE49-F238E27FC236}">
                <a16:creationId xmlns:a16="http://schemas.microsoft.com/office/drawing/2014/main" id="{0872D962-8C5E-4D67-9494-9D4953FE716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9" descr="0014b.jpg">
            <a:extLst>
              <a:ext uri="{FF2B5EF4-FFF2-40B4-BE49-F238E27FC236}">
                <a16:creationId xmlns:a16="http://schemas.microsoft.com/office/drawing/2014/main" id="{67FD1910-E2BA-42E5-A2D7-11ECD865D9D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505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70" descr="0014b.jpg">
            <a:extLst>
              <a:ext uri="{FF2B5EF4-FFF2-40B4-BE49-F238E27FC236}">
                <a16:creationId xmlns:a16="http://schemas.microsoft.com/office/drawing/2014/main" id="{25FADA66-C11A-4B3B-A4D6-9593CD69268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09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71" descr="0014b.jpg">
            <a:extLst>
              <a:ext uri="{FF2B5EF4-FFF2-40B4-BE49-F238E27FC236}">
                <a16:creationId xmlns:a16="http://schemas.microsoft.com/office/drawing/2014/main" id="{7EAF191E-6A71-4831-9A52-5CCDE985176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72" descr="0014b.jpg">
            <a:extLst>
              <a:ext uri="{FF2B5EF4-FFF2-40B4-BE49-F238E27FC236}">
                <a16:creationId xmlns:a16="http://schemas.microsoft.com/office/drawing/2014/main" id="{D4CB0A22-904E-4115-B800-705463D1B1A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73" descr="0014b.jpg">
            <a:extLst>
              <a:ext uri="{FF2B5EF4-FFF2-40B4-BE49-F238E27FC236}">
                <a16:creationId xmlns:a16="http://schemas.microsoft.com/office/drawing/2014/main" id="{829667D6-3404-4E03-8F7C-B329A6A9C41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505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74" descr="0014b.jpg">
            <a:extLst>
              <a:ext uri="{FF2B5EF4-FFF2-40B4-BE49-F238E27FC236}">
                <a16:creationId xmlns:a16="http://schemas.microsoft.com/office/drawing/2014/main" id="{E9F703C5-30B6-4D87-A0B1-EB24BF785D1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581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76" descr="0014b.jpg">
            <a:extLst>
              <a:ext uri="{FF2B5EF4-FFF2-40B4-BE49-F238E27FC236}">
                <a16:creationId xmlns:a16="http://schemas.microsoft.com/office/drawing/2014/main" id="{6C39F791-5AE8-4979-9860-4BF52CD981C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657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01" name="Picture 31" descr="0014a2.jpg">
            <a:extLst>
              <a:ext uri="{FF2B5EF4-FFF2-40B4-BE49-F238E27FC236}">
                <a16:creationId xmlns:a16="http://schemas.microsoft.com/office/drawing/2014/main" id="{D4BE557A-9D2A-40AB-8721-994D42BAFD0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02" name="Picture 32" descr="0014a2.jpg">
            <a:extLst>
              <a:ext uri="{FF2B5EF4-FFF2-40B4-BE49-F238E27FC236}">
                <a16:creationId xmlns:a16="http://schemas.microsoft.com/office/drawing/2014/main" id="{E02C0975-CDCC-446B-BE3C-A7BB2A8B164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03" name="Picture 33" descr="0014a2.jpg">
            <a:extLst>
              <a:ext uri="{FF2B5EF4-FFF2-40B4-BE49-F238E27FC236}">
                <a16:creationId xmlns:a16="http://schemas.microsoft.com/office/drawing/2014/main" id="{AF7BC221-1E2A-428F-BD77-AAD7A29DDAE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07" name="Picture 46" descr="0014a2.jpg">
            <a:extLst>
              <a:ext uri="{FF2B5EF4-FFF2-40B4-BE49-F238E27FC236}">
                <a16:creationId xmlns:a16="http://schemas.microsoft.com/office/drawing/2014/main" id="{D20FEBC0-0524-4F2C-AF77-4B44812FB85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124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08" name="Picture 47" descr="0014a2.jpg">
            <a:extLst>
              <a:ext uri="{FF2B5EF4-FFF2-40B4-BE49-F238E27FC236}">
                <a16:creationId xmlns:a16="http://schemas.microsoft.com/office/drawing/2014/main" id="{936810B7-A541-4DAF-BBA8-800050BDBEC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200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09" name="Picture 48" descr="0014a2.jpg">
            <a:extLst>
              <a:ext uri="{FF2B5EF4-FFF2-40B4-BE49-F238E27FC236}">
                <a16:creationId xmlns:a16="http://schemas.microsoft.com/office/drawing/2014/main" id="{2A09F2BF-0E32-4FC2-A997-490103D7E7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10" name="Picture 49" descr="0014a2.jpg">
            <a:extLst>
              <a:ext uri="{FF2B5EF4-FFF2-40B4-BE49-F238E27FC236}">
                <a16:creationId xmlns:a16="http://schemas.microsoft.com/office/drawing/2014/main" id="{287B1C32-CDB2-450A-87D2-E4AC0776D92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11" name="Picture 50" descr="0014a2.jpg">
            <a:extLst>
              <a:ext uri="{FF2B5EF4-FFF2-40B4-BE49-F238E27FC236}">
                <a16:creationId xmlns:a16="http://schemas.microsoft.com/office/drawing/2014/main" id="{26C06C70-7EAB-4F6E-B098-4E214FC7844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1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12" name="Picture 51" descr="0014a2.jpg">
            <a:extLst>
              <a:ext uri="{FF2B5EF4-FFF2-40B4-BE49-F238E27FC236}">
                <a16:creationId xmlns:a16="http://schemas.microsoft.com/office/drawing/2014/main" id="{CC71602D-3F4D-48AD-B9A7-A56270D3520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3" y="3200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13" name="Picture 52" descr="0014a2.jpg">
            <a:extLst>
              <a:ext uri="{FF2B5EF4-FFF2-40B4-BE49-F238E27FC236}">
                <a16:creationId xmlns:a16="http://schemas.microsoft.com/office/drawing/2014/main" id="{335D4E4B-C4DF-4E38-8A98-690297F97F6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14" name="Picture 53" descr="0014a2.jpg">
            <a:extLst>
              <a:ext uri="{FF2B5EF4-FFF2-40B4-BE49-F238E27FC236}">
                <a16:creationId xmlns:a16="http://schemas.microsoft.com/office/drawing/2014/main" id="{3D325D4D-9121-4FBC-AA88-A74E9BCDF53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15" name="Picture 54" descr="0014a2.jpg">
            <a:extLst>
              <a:ext uri="{FF2B5EF4-FFF2-40B4-BE49-F238E27FC236}">
                <a16:creationId xmlns:a16="http://schemas.microsoft.com/office/drawing/2014/main" id="{6D714DBC-C55E-4FA5-8042-F61E972FB51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16" name="Picture 55" descr="0014a2.jpg">
            <a:extLst>
              <a:ext uri="{FF2B5EF4-FFF2-40B4-BE49-F238E27FC236}">
                <a16:creationId xmlns:a16="http://schemas.microsoft.com/office/drawing/2014/main" id="{A4BCD6AA-2956-4EB6-9835-49B8F7A6795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505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17" name="Picture 56" descr="0014a2.jpg">
            <a:extLst>
              <a:ext uri="{FF2B5EF4-FFF2-40B4-BE49-F238E27FC236}">
                <a16:creationId xmlns:a16="http://schemas.microsoft.com/office/drawing/2014/main" id="{92281872-D631-449A-8DAD-7C4E51A060B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09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18" name="Picture 57" descr="0014a2.jpg">
            <a:extLst>
              <a:ext uri="{FF2B5EF4-FFF2-40B4-BE49-F238E27FC236}">
                <a16:creationId xmlns:a16="http://schemas.microsoft.com/office/drawing/2014/main" id="{087A88A5-B0F4-4B6A-80C8-E199A4D9B7E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19" name="Picture 58" descr="0014a2.jpg">
            <a:extLst>
              <a:ext uri="{FF2B5EF4-FFF2-40B4-BE49-F238E27FC236}">
                <a16:creationId xmlns:a16="http://schemas.microsoft.com/office/drawing/2014/main" id="{736E064A-762F-4DC9-8ADC-AA234EAFEB1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20" name="Picture 59" descr="0014a2.jpg">
            <a:extLst>
              <a:ext uri="{FF2B5EF4-FFF2-40B4-BE49-F238E27FC236}">
                <a16:creationId xmlns:a16="http://schemas.microsoft.com/office/drawing/2014/main" id="{DD86935D-5489-45B6-B913-162AE07BBD2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505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21" name="Picture 75" descr="0014a2.jpg">
            <a:extLst>
              <a:ext uri="{FF2B5EF4-FFF2-40B4-BE49-F238E27FC236}">
                <a16:creationId xmlns:a16="http://schemas.microsoft.com/office/drawing/2014/main" id="{E5CBA01D-FA14-413E-A06C-C1D61F73CEA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581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22" name="Picture 79" descr="0014a2.jpg">
            <a:extLst>
              <a:ext uri="{FF2B5EF4-FFF2-40B4-BE49-F238E27FC236}">
                <a16:creationId xmlns:a16="http://schemas.microsoft.com/office/drawing/2014/main" id="{B0006F04-3229-47C6-9C4F-16F4861E186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657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80" descr="0014a2.jpg">
            <a:extLst>
              <a:ext uri="{FF2B5EF4-FFF2-40B4-BE49-F238E27FC236}">
                <a16:creationId xmlns:a16="http://schemas.microsoft.com/office/drawing/2014/main" id="{CCBA5B15-8971-4303-BC1B-7A42E0969FF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81" descr="0014a2.jpg">
            <a:extLst>
              <a:ext uri="{FF2B5EF4-FFF2-40B4-BE49-F238E27FC236}">
                <a16:creationId xmlns:a16="http://schemas.microsoft.com/office/drawing/2014/main" id="{C55B8031-C4BC-4917-833B-0628DFC4FBE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83" descr="0014a2.jpg">
            <a:extLst>
              <a:ext uri="{FF2B5EF4-FFF2-40B4-BE49-F238E27FC236}">
                <a16:creationId xmlns:a16="http://schemas.microsoft.com/office/drawing/2014/main" id="{C7C07B78-0D85-4B14-A1E1-BC38AF6EF88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" name="Picture 84" descr="0014a2.jpg">
            <a:extLst>
              <a:ext uri="{FF2B5EF4-FFF2-40B4-BE49-F238E27FC236}">
                <a16:creationId xmlns:a16="http://schemas.microsoft.com/office/drawing/2014/main" id="{B0225C97-CABC-48CD-8442-63F4D278481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12954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" name="Picture 120" descr="0014b.jpg">
            <a:extLst>
              <a:ext uri="{FF2B5EF4-FFF2-40B4-BE49-F238E27FC236}">
                <a16:creationId xmlns:a16="http://schemas.microsoft.com/office/drawing/2014/main" id="{6C2994C3-2A01-4586-851B-F9BFF92665F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124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" name="Picture 121" descr="0014b.jpg">
            <a:extLst>
              <a:ext uri="{FF2B5EF4-FFF2-40B4-BE49-F238E27FC236}">
                <a16:creationId xmlns:a16="http://schemas.microsoft.com/office/drawing/2014/main" id="{32F46804-89C8-41B7-90A5-878FC6DEFD2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200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" name="Picture 122" descr="0014b.jpg">
            <a:extLst>
              <a:ext uri="{FF2B5EF4-FFF2-40B4-BE49-F238E27FC236}">
                <a16:creationId xmlns:a16="http://schemas.microsoft.com/office/drawing/2014/main" id="{DA142878-E2C5-4088-8149-9A846F129F9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4" name="Picture 123" descr="0014b.jpg">
            <a:extLst>
              <a:ext uri="{FF2B5EF4-FFF2-40B4-BE49-F238E27FC236}">
                <a16:creationId xmlns:a16="http://schemas.microsoft.com/office/drawing/2014/main" id="{920B8326-1C2B-47DC-8C9C-6866452359C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5" name="Picture 124" descr="0014b.jpg">
            <a:extLst>
              <a:ext uri="{FF2B5EF4-FFF2-40B4-BE49-F238E27FC236}">
                <a16:creationId xmlns:a16="http://schemas.microsoft.com/office/drawing/2014/main" id="{E8E7F9A9-F514-4EA1-855E-0CF477C0BA9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1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6" name="Picture 125" descr="0014b.jpg">
            <a:extLst>
              <a:ext uri="{FF2B5EF4-FFF2-40B4-BE49-F238E27FC236}">
                <a16:creationId xmlns:a16="http://schemas.microsoft.com/office/drawing/2014/main" id="{DBBE4FB6-C1A3-4EDC-A5AD-7B078C88A5F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2" y="3200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7" name="Picture 126" descr="0014b.jpg">
            <a:extLst>
              <a:ext uri="{FF2B5EF4-FFF2-40B4-BE49-F238E27FC236}">
                <a16:creationId xmlns:a16="http://schemas.microsoft.com/office/drawing/2014/main" id="{313CA887-8E2F-4491-BEA0-8A3AF2108DF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8" name="Picture 127" descr="0014b.jpg">
            <a:extLst>
              <a:ext uri="{FF2B5EF4-FFF2-40B4-BE49-F238E27FC236}">
                <a16:creationId xmlns:a16="http://schemas.microsoft.com/office/drawing/2014/main" id="{758FCB21-29AC-4CF6-9C1E-01A2F87B85A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9" name="Picture 128" descr="0014b.jpg">
            <a:extLst>
              <a:ext uri="{FF2B5EF4-FFF2-40B4-BE49-F238E27FC236}">
                <a16:creationId xmlns:a16="http://schemas.microsoft.com/office/drawing/2014/main" id="{C6D16A13-3D32-4563-AC0E-110A98F6942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" name="Picture 129" descr="0014b.jpg">
            <a:extLst>
              <a:ext uri="{FF2B5EF4-FFF2-40B4-BE49-F238E27FC236}">
                <a16:creationId xmlns:a16="http://schemas.microsoft.com/office/drawing/2014/main" id="{5B8BA00D-5BAE-4478-B12B-E3167279308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505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1" name="Picture 130" descr="0014b.jpg">
            <a:extLst>
              <a:ext uri="{FF2B5EF4-FFF2-40B4-BE49-F238E27FC236}">
                <a16:creationId xmlns:a16="http://schemas.microsoft.com/office/drawing/2014/main" id="{2D8BAE8B-91AB-4AB1-9E4B-5AE976AC357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09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2" name="Picture 131" descr="0014b.jpg">
            <a:extLst>
              <a:ext uri="{FF2B5EF4-FFF2-40B4-BE49-F238E27FC236}">
                <a16:creationId xmlns:a16="http://schemas.microsoft.com/office/drawing/2014/main" id="{A9724499-3A5B-437E-AAEF-61E690F7AAB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" name="Picture 132" descr="0014b.jpg">
            <a:extLst>
              <a:ext uri="{FF2B5EF4-FFF2-40B4-BE49-F238E27FC236}">
                <a16:creationId xmlns:a16="http://schemas.microsoft.com/office/drawing/2014/main" id="{DB7B80A9-34DE-4989-B26E-B26188DABA4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" name="Picture 133" descr="0014b.jpg">
            <a:extLst>
              <a:ext uri="{FF2B5EF4-FFF2-40B4-BE49-F238E27FC236}">
                <a16:creationId xmlns:a16="http://schemas.microsoft.com/office/drawing/2014/main" id="{696B0FF9-49D7-4D54-B3E7-5B556039581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505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5" name="Picture 134" descr="0014b.jpg">
            <a:extLst>
              <a:ext uri="{FF2B5EF4-FFF2-40B4-BE49-F238E27FC236}">
                <a16:creationId xmlns:a16="http://schemas.microsoft.com/office/drawing/2014/main" id="{2A5EEE36-1772-46DF-9BFD-4E4DF556FD1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581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6" name="Picture 135" descr="0014b.jpg">
            <a:extLst>
              <a:ext uri="{FF2B5EF4-FFF2-40B4-BE49-F238E27FC236}">
                <a16:creationId xmlns:a16="http://schemas.microsoft.com/office/drawing/2014/main" id="{919B87E5-F4B1-483C-8218-67F90B072F2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657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50" name="Picture 30" descr="0014a2.jpg">
            <a:extLst>
              <a:ext uri="{FF2B5EF4-FFF2-40B4-BE49-F238E27FC236}">
                <a16:creationId xmlns:a16="http://schemas.microsoft.com/office/drawing/2014/main" id="{CFC23FEE-6F2D-4EAD-AAEB-3BF9130572C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12954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51" name="Picture 31" descr="0014a2.jpg">
            <a:extLst>
              <a:ext uri="{FF2B5EF4-FFF2-40B4-BE49-F238E27FC236}">
                <a16:creationId xmlns:a16="http://schemas.microsoft.com/office/drawing/2014/main" id="{2ED8F31D-BA1B-4E37-BF53-CF3C8B4093F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52" name="Picture 32" descr="0014a2.jpg">
            <a:extLst>
              <a:ext uri="{FF2B5EF4-FFF2-40B4-BE49-F238E27FC236}">
                <a16:creationId xmlns:a16="http://schemas.microsoft.com/office/drawing/2014/main" id="{7E77D1CC-DCED-4B4B-95D4-182A0AD3E45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53" name="Picture 33" descr="0014a2.jpg">
            <a:extLst>
              <a:ext uri="{FF2B5EF4-FFF2-40B4-BE49-F238E27FC236}">
                <a16:creationId xmlns:a16="http://schemas.microsoft.com/office/drawing/2014/main" id="{90A5219A-4C4D-47A0-911D-81F236FD9A9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57" name="Picture 46" descr="0014a2.jpg">
            <a:extLst>
              <a:ext uri="{FF2B5EF4-FFF2-40B4-BE49-F238E27FC236}">
                <a16:creationId xmlns:a16="http://schemas.microsoft.com/office/drawing/2014/main" id="{B0A0576B-4D89-4CB2-9523-9E23A3C62C2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124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58" name="Picture 47" descr="0014a2.jpg">
            <a:extLst>
              <a:ext uri="{FF2B5EF4-FFF2-40B4-BE49-F238E27FC236}">
                <a16:creationId xmlns:a16="http://schemas.microsoft.com/office/drawing/2014/main" id="{C0E9B634-2ABE-4E40-99DE-61E62885B50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200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59" name="Picture 48" descr="0014a2.jpg">
            <a:extLst>
              <a:ext uri="{FF2B5EF4-FFF2-40B4-BE49-F238E27FC236}">
                <a16:creationId xmlns:a16="http://schemas.microsoft.com/office/drawing/2014/main" id="{DD4DEA08-7C1E-4053-B56D-3F1A354AC50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60" name="Picture 49" descr="0014a2.jpg">
            <a:extLst>
              <a:ext uri="{FF2B5EF4-FFF2-40B4-BE49-F238E27FC236}">
                <a16:creationId xmlns:a16="http://schemas.microsoft.com/office/drawing/2014/main" id="{1A3D47EA-DF2E-4115-9D02-FAD67DF7839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61" name="Picture 50" descr="0014a2.jpg">
            <a:extLst>
              <a:ext uri="{FF2B5EF4-FFF2-40B4-BE49-F238E27FC236}">
                <a16:creationId xmlns:a16="http://schemas.microsoft.com/office/drawing/2014/main" id="{C3C7E176-5476-47C2-9550-3ACF31E0B11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1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62" name="Picture 51" descr="0014a2.jpg">
            <a:extLst>
              <a:ext uri="{FF2B5EF4-FFF2-40B4-BE49-F238E27FC236}">
                <a16:creationId xmlns:a16="http://schemas.microsoft.com/office/drawing/2014/main" id="{6BBA32C3-B7AD-4F14-B5BC-071555EFA19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3" y="3200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63" name="Picture 52" descr="0014a2.jpg">
            <a:extLst>
              <a:ext uri="{FF2B5EF4-FFF2-40B4-BE49-F238E27FC236}">
                <a16:creationId xmlns:a16="http://schemas.microsoft.com/office/drawing/2014/main" id="{9B6E921A-8C7B-4561-A50F-BF3D4689DE0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64" name="Picture 53" descr="0014a2.jpg">
            <a:extLst>
              <a:ext uri="{FF2B5EF4-FFF2-40B4-BE49-F238E27FC236}">
                <a16:creationId xmlns:a16="http://schemas.microsoft.com/office/drawing/2014/main" id="{04D72881-655A-4204-A4D6-73112B12B5D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65" name="Picture 54" descr="0014a2.jpg">
            <a:extLst>
              <a:ext uri="{FF2B5EF4-FFF2-40B4-BE49-F238E27FC236}">
                <a16:creationId xmlns:a16="http://schemas.microsoft.com/office/drawing/2014/main" id="{A54B1211-EC94-4515-84CF-BE8736D0928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66" name="Picture 55" descr="0014a2.jpg">
            <a:extLst>
              <a:ext uri="{FF2B5EF4-FFF2-40B4-BE49-F238E27FC236}">
                <a16:creationId xmlns:a16="http://schemas.microsoft.com/office/drawing/2014/main" id="{2BCC67B3-4975-45E9-B451-84F2923BC54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505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67" name="Picture 56" descr="0014a2.jpg">
            <a:extLst>
              <a:ext uri="{FF2B5EF4-FFF2-40B4-BE49-F238E27FC236}">
                <a16:creationId xmlns:a16="http://schemas.microsoft.com/office/drawing/2014/main" id="{3A185296-A4FB-4DCD-8C1A-EC0FD9DD7DB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09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68" name="Picture 57" descr="0014a2.jpg">
            <a:extLst>
              <a:ext uri="{FF2B5EF4-FFF2-40B4-BE49-F238E27FC236}">
                <a16:creationId xmlns:a16="http://schemas.microsoft.com/office/drawing/2014/main" id="{8D3A66B3-FF25-487D-BAEC-FA33417C1C2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69" name="Picture 58" descr="0014a2.jpg">
            <a:extLst>
              <a:ext uri="{FF2B5EF4-FFF2-40B4-BE49-F238E27FC236}">
                <a16:creationId xmlns:a16="http://schemas.microsoft.com/office/drawing/2014/main" id="{288301C3-0042-4C2F-9A7B-84C3FECC0AD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70" name="Picture 59" descr="0014a2.jpg">
            <a:extLst>
              <a:ext uri="{FF2B5EF4-FFF2-40B4-BE49-F238E27FC236}">
                <a16:creationId xmlns:a16="http://schemas.microsoft.com/office/drawing/2014/main" id="{6DDCB960-77BD-4ECB-BE45-8DFDACD940E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505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71" name="Picture 75" descr="0014a2.jpg">
            <a:extLst>
              <a:ext uri="{FF2B5EF4-FFF2-40B4-BE49-F238E27FC236}">
                <a16:creationId xmlns:a16="http://schemas.microsoft.com/office/drawing/2014/main" id="{F843C64C-6568-4DDC-A925-E0A2CEFA277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581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72" name="Picture 79" descr="0014a2.jpg">
            <a:extLst>
              <a:ext uri="{FF2B5EF4-FFF2-40B4-BE49-F238E27FC236}">
                <a16:creationId xmlns:a16="http://schemas.microsoft.com/office/drawing/2014/main" id="{BA3A476E-3F70-4F91-9654-E89A823E967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657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2" name="Picture 161" descr="0014a2.jpg">
            <a:extLst>
              <a:ext uri="{FF2B5EF4-FFF2-40B4-BE49-F238E27FC236}">
                <a16:creationId xmlns:a16="http://schemas.microsoft.com/office/drawing/2014/main" id="{05C0AF2A-2B33-41ED-9C74-31B4A9668EF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" name="Picture 162" descr="0014a2.jpg">
            <a:extLst>
              <a:ext uri="{FF2B5EF4-FFF2-40B4-BE49-F238E27FC236}">
                <a16:creationId xmlns:a16="http://schemas.microsoft.com/office/drawing/2014/main" id="{74FA45FE-3FCA-48BE-ADCA-9F6B0018378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" name="Picture 163" descr="0014a2.jpg">
            <a:extLst>
              <a:ext uri="{FF2B5EF4-FFF2-40B4-BE49-F238E27FC236}">
                <a16:creationId xmlns:a16="http://schemas.microsoft.com/office/drawing/2014/main" id="{F234E9ED-ED31-4FDD-898C-B0EBE115C08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5" name="Picture 164" descr="0014a2.jpg">
            <a:extLst>
              <a:ext uri="{FF2B5EF4-FFF2-40B4-BE49-F238E27FC236}">
                <a16:creationId xmlns:a16="http://schemas.microsoft.com/office/drawing/2014/main" id="{E0EC9F6F-9079-4A7E-850E-C2F8407034B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12954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0" name="Picture 60" descr="0014b.jpg">
            <a:extLst>
              <a:ext uri="{FF2B5EF4-FFF2-40B4-BE49-F238E27FC236}">
                <a16:creationId xmlns:a16="http://schemas.microsoft.com/office/drawing/2014/main" id="{14E360E5-3F73-4CE5-92F1-286AD9E2B6B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124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1" name="Picture 61" descr="0014b.jpg">
            <a:extLst>
              <a:ext uri="{FF2B5EF4-FFF2-40B4-BE49-F238E27FC236}">
                <a16:creationId xmlns:a16="http://schemas.microsoft.com/office/drawing/2014/main" id="{8BD3F832-159B-4C5D-B279-95154BA2F40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200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2" name="Picture 62" descr="0014b.jpg">
            <a:extLst>
              <a:ext uri="{FF2B5EF4-FFF2-40B4-BE49-F238E27FC236}">
                <a16:creationId xmlns:a16="http://schemas.microsoft.com/office/drawing/2014/main" id="{8DA72813-C71E-4E49-A77F-719688AFEF2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3" name="Picture 63" descr="0014b.jpg">
            <a:extLst>
              <a:ext uri="{FF2B5EF4-FFF2-40B4-BE49-F238E27FC236}">
                <a16:creationId xmlns:a16="http://schemas.microsoft.com/office/drawing/2014/main" id="{216AF412-9194-43B5-88E9-E589F3E9230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" name="Picture 64" descr="0014b.jpg">
            <a:extLst>
              <a:ext uri="{FF2B5EF4-FFF2-40B4-BE49-F238E27FC236}">
                <a16:creationId xmlns:a16="http://schemas.microsoft.com/office/drawing/2014/main" id="{2F17D1F8-BBA1-4B03-94EE-A9870C122C3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1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5" name="Picture 65" descr="0014b.jpg">
            <a:extLst>
              <a:ext uri="{FF2B5EF4-FFF2-40B4-BE49-F238E27FC236}">
                <a16:creationId xmlns:a16="http://schemas.microsoft.com/office/drawing/2014/main" id="{6EBCB625-1976-4AEC-8B76-E08123BF0FA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2" y="3200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6" name="Picture 66" descr="0014b.jpg">
            <a:extLst>
              <a:ext uri="{FF2B5EF4-FFF2-40B4-BE49-F238E27FC236}">
                <a16:creationId xmlns:a16="http://schemas.microsoft.com/office/drawing/2014/main" id="{A0CA27F9-C635-44FC-8A28-0486454DBA0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7" name="Picture 67" descr="0014b.jpg">
            <a:extLst>
              <a:ext uri="{FF2B5EF4-FFF2-40B4-BE49-F238E27FC236}">
                <a16:creationId xmlns:a16="http://schemas.microsoft.com/office/drawing/2014/main" id="{49972EC9-0A55-4B18-A6AA-AE61932B012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8" name="Picture 68" descr="0014b.jpg">
            <a:extLst>
              <a:ext uri="{FF2B5EF4-FFF2-40B4-BE49-F238E27FC236}">
                <a16:creationId xmlns:a16="http://schemas.microsoft.com/office/drawing/2014/main" id="{9BC79D5E-FE87-49E7-86B5-1FC64A96AB2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9" name="Picture 69" descr="0014b.jpg">
            <a:extLst>
              <a:ext uri="{FF2B5EF4-FFF2-40B4-BE49-F238E27FC236}">
                <a16:creationId xmlns:a16="http://schemas.microsoft.com/office/drawing/2014/main" id="{EBF6A8FB-E1AC-4C2B-9DE5-87B726FB3CD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505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0" name="Picture 70" descr="0014b.jpg">
            <a:extLst>
              <a:ext uri="{FF2B5EF4-FFF2-40B4-BE49-F238E27FC236}">
                <a16:creationId xmlns:a16="http://schemas.microsoft.com/office/drawing/2014/main" id="{52886F10-A401-43B5-B108-6138C79615E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09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1" name="Picture 71" descr="0014b.jpg">
            <a:extLst>
              <a:ext uri="{FF2B5EF4-FFF2-40B4-BE49-F238E27FC236}">
                <a16:creationId xmlns:a16="http://schemas.microsoft.com/office/drawing/2014/main" id="{D2B62870-D38D-47C8-A30D-675E9C66900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2" name="Picture 72" descr="0014b.jpg">
            <a:extLst>
              <a:ext uri="{FF2B5EF4-FFF2-40B4-BE49-F238E27FC236}">
                <a16:creationId xmlns:a16="http://schemas.microsoft.com/office/drawing/2014/main" id="{514AF5F4-8CFB-4571-9D26-52762CEA39B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3" name="Picture 73" descr="0014b.jpg">
            <a:extLst>
              <a:ext uri="{FF2B5EF4-FFF2-40B4-BE49-F238E27FC236}">
                <a16:creationId xmlns:a16="http://schemas.microsoft.com/office/drawing/2014/main" id="{0A5A06B0-5096-45FA-93BD-5B2663BB79E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505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" name="Picture 74" descr="0014b.jpg">
            <a:extLst>
              <a:ext uri="{FF2B5EF4-FFF2-40B4-BE49-F238E27FC236}">
                <a16:creationId xmlns:a16="http://schemas.microsoft.com/office/drawing/2014/main" id="{42D9ACB0-0EF8-42B9-95DF-0AF7243B871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581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5" name="Picture 76" descr="0014b.jpg">
            <a:extLst>
              <a:ext uri="{FF2B5EF4-FFF2-40B4-BE49-F238E27FC236}">
                <a16:creationId xmlns:a16="http://schemas.microsoft.com/office/drawing/2014/main" id="{68B06343-D5F0-4C51-93D8-60A6B82FEA8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657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99" name="Picture 30" descr="0014a2.jpg">
            <a:extLst>
              <a:ext uri="{FF2B5EF4-FFF2-40B4-BE49-F238E27FC236}">
                <a16:creationId xmlns:a16="http://schemas.microsoft.com/office/drawing/2014/main" id="{325A9EB9-571D-4B55-8F17-D3277DB10C3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12954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00" name="Picture 31" descr="0014a2.jpg">
            <a:extLst>
              <a:ext uri="{FF2B5EF4-FFF2-40B4-BE49-F238E27FC236}">
                <a16:creationId xmlns:a16="http://schemas.microsoft.com/office/drawing/2014/main" id="{80DE3FBD-2134-4FA5-879C-3E5CF8F6523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01" name="Picture 32" descr="0014a2.jpg">
            <a:extLst>
              <a:ext uri="{FF2B5EF4-FFF2-40B4-BE49-F238E27FC236}">
                <a16:creationId xmlns:a16="http://schemas.microsoft.com/office/drawing/2014/main" id="{1BB44868-4D41-4E29-B0D7-E30B6F7D23D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02" name="Picture 33" descr="0014a2.jpg">
            <a:extLst>
              <a:ext uri="{FF2B5EF4-FFF2-40B4-BE49-F238E27FC236}">
                <a16:creationId xmlns:a16="http://schemas.microsoft.com/office/drawing/2014/main" id="{47F81A7D-5732-4EE8-BA0E-72345BDBDEE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06" name="Picture 46" descr="0014a2.jpg">
            <a:extLst>
              <a:ext uri="{FF2B5EF4-FFF2-40B4-BE49-F238E27FC236}">
                <a16:creationId xmlns:a16="http://schemas.microsoft.com/office/drawing/2014/main" id="{BB2937A5-B5A1-4CBB-B2B7-BD68D145319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124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07" name="Picture 47" descr="0014a2.jpg">
            <a:extLst>
              <a:ext uri="{FF2B5EF4-FFF2-40B4-BE49-F238E27FC236}">
                <a16:creationId xmlns:a16="http://schemas.microsoft.com/office/drawing/2014/main" id="{D36596D4-C702-4D5F-B7BA-36CE3C6F0FF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200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08" name="Picture 48" descr="0014a2.jpg">
            <a:extLst>
              <a:ext uri="{FF2B5EF4-FFF2-40B4-BE49-F238E27FC236}">
                <a16:creationId xmlns:a16="http://schemas.microsoft.com/office/drawing/2014/main" id="{36FBB4F4-E22A-4040-81CA-2B23A025BD5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09" name="Picture 49" descr="0014a2.jpg">
            <a:extLst>
              <a:ext uri="{FF2B5EF4-FFF2-40B4-BE49-F238E27FC236}">
                <a16:creationId xmlns:a16="http://schemas.microsoft.com/office/drawing/2014/main" id="{50C02F40-7989-4C12-A138-2468EAC4007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10" name="Picture 50" descr="0014a2.jpg">
            <a:extLst>
              <a:ext uri="{FF2B5EF4-FFF2-40B4-BE49-F238E27FC236}">
                <a16:creationId xmlns:a16="http://schemas.microsoft.com/office/drawing/2014/main" id="{F9A65D65-3DF9-4F89-BA67-A35774AB992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1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11" name="Picture 51" descr="0014a2.jpg">
            <a:extLst>
              <a:ext uri="{FF2B5EF4-FFF2-40B4-BE49-F238E27FC236}">
                <a16:creationId xmlns:a16="http://schemas.microsoft.com/office/drawing/2014/main" id="{83F15E56-1A99-40EE-97DD-4EBCC37DA78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3" y="3200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12" name="Picture 52" descr="0014a2.jpg">
            <a:extLst>
              <a:ext uri="{FF2B5EF4-FFF2-40B4-BE49-F238E27FC236}">
                <a16:creationId xmlns:a16="http://schemas.microsoft.com/office/drawing/2014/main" id="{0A036587-7205-4A94-ABB5-01A26460813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13" name="Picture 53" descr="0014a2.jpg">
            <a:extLst>
              <a:ext uri="{FF2B5EF4-FFF2-40B4-BE49-F238E27FC236}">
                <a16:creationId xmlns:a16="http://schemas.microsoft.com/office/drawing/2014/main" id="{DF831167-9C95-4028-B0E5-A92FEE036FF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14" name="Picture 54" descr="0014a2.jpg">
            <a:extLst>
              <a:ext uri="{FF2B5EF4-FFF2-40B4-BE49-F238E27FC236}">
                <a16:creationId xmlns:a16="http://schemas.microsoft.com/office/drawing/2014/main" id="{36B66501-E887-4A84-9938-C6A38EC07C4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15" name="Picture 55" descr="0014a2.jpg">
            <a:extLst>
              <a:ext uri="{FF2B5EF4-FFF2-40B4-BE49-F238E27FC236}">
                <a16:creationId xmlns:a16="http://schemas.microsoft.com/office/drawing/2014/main" id="{14765602-3C92-487F-AC26-874766E4A40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505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16" name="Picture 56" descr="0014a2.jpg">
            <a:extLst>
              <a:ext uri="{FF2B5EF4-FFF2-40B4-BE49-F238E27FC236}">
                <a16:creationId xmlns:a16="http://schemas.microsoft.com/office/drawing/2014/main" id="{078A36D8-E44F-4C63-8E4E-155749A3F30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09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17" name="Picture 57" descr="0014a2.jpg">
            <a:extLst>
              <a:ext uri="{FF2B5EF4-FFF2-40B4-BE49-F238E27FC236}">
                <a16:creationId xmlns:a16="http://schemas.microsoft.com/office/drawing/2014/main" id="{C4ED09E3-7386-4415-9231-D8739FC61CB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18" name="Picture 58" descr="0014a2.jpg">
            <a:extLst>
              <a:ext uri="{FF2B5EF4-FFF2-40B4-BE49-F238E27FC236}">
                <a16:creationId xmlns:a16="http://schemas.microsoft.com/office/drawing/2014/main" id="{72A3F9B2-1164-488D-BCA6-EA198A23239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19" name="Picture 59" descr="0014a2.jpg">
            <a:extLst>
              <a:ext uri="{FF2B5EF4-FFF2-40B4-BE49-F238E27FC236}">
                <a16:creationId xmlns:a16="http://schemas.microsoft.com/office/drawing/2014/main" id="{1269C9EF-DC6D-44B8-ACEF-64914B07844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505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20" name="Picture 75" descr="0014a2.jpg">
            <a:extLst>
              <a:ext uri="{FF2B5EF4-FFF2-40B4-BE49-F238E27FC236}">
                <a16:creationId xmlns:a16="http://schemas.microsoft.com/office/drawing/2014/main" id="{38317AF2-714C-4FCF-A4E2-E6264C6E1EA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581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21" name="Picture 79" descr="0014a2.jpg">
            <a:extLst>
              <a:ext uri="{FF2B5EF4-FFF2-40B4-BE49-F238E27FC236}">
                <a16:creationId xmlns:a16="http://schemas.microsoft.com/office/drawing/2014/main" id="{F9C0E9BB-F121-4087-918A-BA46D8584AA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657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1" name="Picture 80" descr="0014a2.jpg">
            <a:extLst>
              <a:ext uri="{FF2B5EF4-FFF2-40B4-BE49-F238E27FC236}">
                <a16:creationId xmlns:a16="http://schemas.microsoft.com/office/drawing/2014/main" id="{7343FB96-BC89-436D-B11E-818E15CECD2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2" name="Picture 81" descr="0014a2.jpg">
            <a:extLst>
              <a:ext uri="{FF2B5EF4-FFF2-40B4-BE49-F238E27FC236}">
                <a16:creationId xmlns:a16="http://schemas.microsoft.com/office/drawing/2014/main" id="{BEF2185A-EDD4-48AA-BCFC-F586E40EDC0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3" name="Picture 83" descr="0014a2.jpg">
            <a:extLst>
              <a:ext uri="{FF2B5EF4-FFF2-40B4-BE49-F238E27FC236}">
                <a16:creationId xmlns:a16="http://schemas.microsoft.com/office/drawing/2014/main" id="{8C967055-28AD-40BA-8685-9A0D160A3B0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25" name="Picture 84" descr="0014a2.jpg">
            <a:extLst>
              <a:ext uri="{FF2B5EF4-FFF2-40B4-BE49-F238E27FC236}">
                <a16:creationId xmlns:a16="http://schemas.microsoft.com/office/drawing/2014/main" id="{0F6A235F-2AEB-474C-9194-BFB79D6EE44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12954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dist="80322" dir="4293903" algn="ctr" rotWithShape="0">
              <a:srgbClr val="2D391F">
                <a:alpha val="8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30" name="Picture 84" descr="0014a2.jpg">
            <a:extLst>
              <a:ext uri="{FF2B5EF4-FFF2-40B4-BE49-F238E27FC236}">
                <a16:creationId xmlns:a16="http://schemas.microsoft.com/office/drawing/2014/main" id="{3B057778-3BE7-4584-BB19-600CB1BB5F2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dist="80322" dir="4293903" algn="ctr" rotWithShape="0">
              <a:srgbClr val="2D391F">
                <a:alpha val="8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31" name="Picture 84" descr="0014a2.jpg">
            <a:extLst>
              <a:ext uri="{FF2B5EF4-FFF2-40B4-BE49-F238E27FC236}">
                <a16:creationId xmlns:a16="http://schemas.microsoft.com/office/drawing/2014/main" id="{AD319640-E1EE-4E63-BFD8-AE7C171DBB6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dist="80322" dir="4293903" algn="ctr" rotWithShape="0">
              <a:srgbClr val="2D391F">
                <a:alpha val="8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32" name="Picture 84" descr="0014a2.jpg">
            <a:extLst>
              <a:ext uri="{FF2B5EF4-FFF2-40B4-BE49-F238E27FC236}">
                <a16:creationId xmlns:a16="http://schemas.microsoft.com/office/drawing/2014/main" id="{DB0DC856-201B-450D-AC91-EF3839AB57E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dist="80322" dir="4293903" algn="ctr" rotWithShape="0">
              <a:srgbClr val="2D391F">
                <a:alpha val="8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38" name="Picture 84" descr="0014a2.jpg">
            <a:extLst>
              <a:ext uri="{FF2B5EF4-FFF2-40B4-BE49-F238E27FC236}">
                <a16:creationId xmlns:a16="http://schemas.microsoft.com/office/drawing/2014/main" id="{1B04496D-5D77-4BE1-91D7-B89A43BBA2B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0963" y="3276600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dist="80322" dir="4293903" algn="ctr" rotWithShape="0">
              <a:srgbClr val="2D391F">
                <a:alpha val="8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39" name="Picture 84" descr="0014a2.jpg">
            <a:extLst>
              <a:ext uri="{FF2B5EF4-FFF2-40B4-BE49-F238E27FC236}">
                <a16:creationId xmlns:a16="http://schemas.microsoft.com/office/drawing/2014/main" id="{7E811A5E-8378-46E1-8D9A-C94AD203CC7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3" y="3352800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dist="80322" dir="4293903" algn="ctr" rotWithShape="0">
              <a:srgbClr val="2D391F">
                <a:alpha val="8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40" name="Picture 84" descr="0014a2.jpg">
            <a:extLst>
              <a:ext uri="{FF2B5EF4-FFF2-40B4-BE49-F238E27FC236}">
                <a16:creationId xmlns:a16="http://schemas.microsoft.com/office/drawing/2014/main" id="{3323CED8-F35D-4A8C-B68B-7939ECF3751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429000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dist="80322" dir="4293903" algn="ctr" rotWithShape="0">
              <a:srgbClr val="2D391F">
                <a:alpha val="8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41" name="Picture 84" descr="0014a2.jpg">
            <a:extLst>
              <a:ext uri="{FF2B5EF4-FFF2-40B4-BE49-F238E27FC236}">
                <a16:creationId xmlns:a16="http://schemas.microsoft.com/office/drawing/2014/main" id="{4C559658-DDB9-49C9-B838-A3FAFC42B22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505200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dist="80322" dir="4293903" algn="ctr" rotWithShape="0">
              <a:srgbClr val="2D391F">
                <a:alpha val="8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42" name="Picture 84" descr="0014a2.jpg">
            <a:extLst>
              <a:ext uri="{FF2B5EF4-FFF2-40B4-BE49-F238E27FC236}">
                <a16:creationId xmlns:a16="http://schemas.microsoft.com/office/drawing/2014/main" id="{F8F5FEE0-8BA3-49DC-B02C-2CB3EEB56B3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581400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dist="80322" dir="4293903" algn="ctr" rotWithShape="0">
              <a:srgbClr val="2D391F">
                <a:alpha val="8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43" name="Picture 84" descr="0014a2.jpg">
            <a:extLst>
              <a:ext uri="{FF2B5EF4-FFF2-40B4-BE49-F238E27FC236}">
                <a16:creationId xmlns:a16="http://schemas.microsoft.com/office/drawing/2014/main" id="{70416644-C81A-4509-B7C7-7E423B48DD1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657600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dist="80322" dir="4293903" algn="ctr" rotWithShape="0">
              <a:srgbClr val="2D391F">
                <a:alpha val="8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62" name="Picture 30" descr="0014a2.jpg">
            <a:extLst>
              <a:ext uri="{FF2B5EF4-FFF2-40B4-BE49-F238E27FC236}">
                <a16:creationId xmlns:a16="http://schemas.microsoft.com/office/drawing/2014/main" id="{44005379-6E99-4E85-9E06-0CF92E3394A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12954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63" name="Picture 31" descr="0014a2.jpg">
            <a:extLst>
              <a:ext uri="{FF2B5EF4-FFF2-40B4-BE49-F238E27FC236}">
                <a16:creationId xmlns:a16="http://schemas.microsoft.com/office/drawing/2014/main" id="{3D70CE90-D470-4F86-923A-D8EC36E75C5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64" name="Picture 32" descr="0014a2.jpg">
            <a:extLst>
              <a:ext uri="{FF2B5EF4-FFF2-40B4-BE49-F238E27FC236}">
                <a16:creationId xmlns:a16="http://schemas.microsoft.com/office/drawing/2014/main" id="{7C88C5A3-2F20-4589-843E-307DC11CE8F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65" name="Picture 33" descr="0014a2.jpg">
            <a:extLst>
              <a:ext uri="{FF2B5EF4-FFF2-40B4-BE49-F238E27FC236}">
                <a16:creationId xmlns:a16="http://schemas.microsoft.com/office/drawing/2014/main" id="{D7F4D799-4BB6-4F2E-936D-6D4693478B3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68" name="Picture 45" descr="0014a2.jpg">
            <a:extLst>
              <a:ext uri="{FF2B5EF4-FFF2-40B4-BE49-F238E27FC236}">
                <a16:creationId xmlns:a16="http://schemas.microsoft.com/office/drawing/2014/main" id="{D290F1F1-EED9-4144-88A6-98931A12745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649" y="405901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4" name="Picture 273" descr="0014a2.jpg">
            <a:extLst>
              <a:ext uri="{FF2B5EF4-FFF2-40B4-BE49-F238E27FC236}">
                <a16:creationId xmlns:a16="http://schemas.microsoft.com/office/drawing/2014/main" id="{6DFA55CD-EA93-471B-8BC5-8BC7C559B90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5" name="Picture 274" descr="0014a2.jpg">
            <a:extLst>
              <a:ext uri="{FF2B5EF4-FFF2-40B4-BE49-F238E27FC236}">
                <a16:creationId xmlns:a16="http://schemas.microsoft.com/office/drawing/2014/main" id="{15C67D41-15FF-47F3-9154-1F7A7FF0906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" name="Picture 275" descr="0014a2.jpg">
            <a:extLst>
              <a:ext uri="{FF2B5EF4-FFF2-40B4-BE49-F238E27FC236}">
                <a16:creationId xmlns:a16="http://schemas.microsoft.com/office/drawing/2014/main" id="{F28B39CC-EFA1-46C5-93AE-46896C7ACF5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7" name="Picture 276" descr="0014a2.jpg">
            <a:extLst>
              <a:ext uri="{FF2B5EF4-FFF2-40B4-BE49-F238E27FC236}">
                <a16:creationId xmlns:a16="http://schemas.microsoft.com/office/drawing/2014/main" id="{BB53B1B4-2296-4AFC-9843-FC18501394C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12954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911" name="Picture 30" descr="0014a2.jpg">
            <a:extLst>
              <a:ext uri="{FF2B5EF4-FFF2-40B4-BE49-F238E27FC236}">
                <a16:creationId xmlns:a16="http://schemas.microsoft.com/office/drawing/2014/main" id="{CA2129E8-053A-4B8D-AC42-5527DF6B0C5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12954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912" name="Picture 31" descr="0014a2.jpg">
            <a:extLst>
              <a:ext uri="{FF2B5EF4-FFF2-40B4-BE49-F238E27FC236}">
                <a16:creationId xmlns:a16="http://schemas.microsoft.com/office/drawing/2014/main" id="{ADEC25FE-4A80-435D-8DD0-E5BB7262E28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913" name="Picture 32" descr="0014a2.jpg">
            <a:extLst>
              <a:ext uri="{FF2B5EF4-FFF2-40B4-BE49-F238E27FC236}">
                <a16:creationId xmlns:a16="http://schemas.microsoft.com/office/drawing/2014/main" id="{D5B2AE98-54C0-419F-9551-52C10CD54D6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914" name="Picture 33" descr="0014a2.jpg">
            <a:extLst>
              <a:ext uri="{FF2B5EF4-FFF2-40B4-BE49-F238E27FC236}">
                <a16:creationId xmlns:a16="http://schemas.microsoft.com/office/drawing/2014/main" id="{627D4997-536D-46F2-8A2A-460650AA2E6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915" name="Picture 34" descr="0014a2.jpg">
            <a:extLst>
              <a:ext uri="{FF2B5EF4-FFF2-40B4-BE49-F238E27FC236}">
                <a16:creationId xmlns:a16="http://schemas.microsoft.com/office/drawing/2014/main" id="{DEDEF863-7D79-4A68-B9FC-D06896C22D2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255962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916" name="Picture 44" descr="0014a2.jpg">
            <a:extLst>
              <a:ext uri="{FF2B5EF4-FFF2-40B4-BE49-F238E27FC236}">
                <a16:creationId xmlns:a16="http://schemas.microsoft.com/office/drawing/2014/main" id="{301735A8-B56F-46A3-B3AC-8338DD1A2B4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058" y="3330348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dir="2700000" algn="tl" rotWithShape="0">
              <a:prstClr val="black">
                <a:alpha val="9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8" name="Picture 87" descr="0014a2.jpg">
            <a:extLst>
              <a:ext uri="{FF2B5EF4-FFF2-40B4-BE49-F238E27FC236}">
                <a16:creationId xmlns:a16="http://schemas.microsoft.com/office/drawing/2014/main" id="{D5D30491-AF7C-4623-A158-957A71F2F93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1" y="3603626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9" name="Picture 88" descr="0014a2.jpg">
            <a:extLst>
              <a:ext uri="{FF2B5EF4-FFF2-40B4-BE49-F238E27FC236}">
                <a16:creationId xmlns:a16="http://schemas.microsoft.com/office/drawing/2014/main" id="{2E94E116-4036-4B3E-B5AB-7D34B6C1F11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4894" y="20574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0" name="Picture 87" descr="0014a2.jpg">
            <a:extLst>
              <a:ext uri="{FF2B5EF4-FFF2-40B4-BE49-F238E27FC236}">
                <a16:creationId xmlns:a16="http://schemas.microsoft.com/office/drawing/2014/main" id="{9F9E42B5-A76C-4AB0-984B-D50AA82BE1E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4114800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dir="27000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1" name="TextBox 190">
            <a:extLst>
              <a:ext uri="{FF2B5EF4-FFF2-40B4-BE49-F238E27FC236}">
                <a16:creationId xmlns:a16="http://schemas.microsoft.com/office/drawing/2014/main" id="{CC5FBD0C-57A6-498E-AF1C-9867925C703C}"/>
              </a:ext>
            </a:extLst>
          </p:cNvPr>
          <p:cNvSpPr txBox="1"/>
          <p:nvPr/>
        </p:nvSpPr>
        <p:spPr>
          <a:xfrm rot="21309135">
            <a:off x="169704" y="2391777"/>
            <a:ext cx="2883214" cy="875685"/>
          </a:xfrm>
          <a:prstGeom prst="rect">
            <a:avLst/>
          </a:prstGeom>
          <a:noFill/>
        </p:spPr>
        <p:txBody>
          <a:bodyPr>
            <a:prstTxWarp prst="textCanUp">
              <a:avLst>
                <a:gd name="adj" fmla="val 87350"/>
              </a:avLst>
            </a:prstTxWarp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ln w="18415" cmpd="sng">
                  <a:solidFill>
                    <a:srgbClr val="FFFF99"/>
                  </a:solidFill>
                  <a:prstDash val="solid"/>
                </a:ln>
                <a:solidFill>
                  <a:srgbClr val="FFFF99"/>
                </a:solidFill>
                <a:effectLst>
                  <a:outerShdw blurRad="139700" dist="190500" dir="2460000" sy="30000" kx="-1800000" algn="bl" rotWithShape="0">
                    <a:prstClr val="black"/>
                  </a:outerShdw>
                </a:effectLst>
                <a:latin typeface="Arial Black" pitchFamily="34" charset="0"/>
                <a:ea typeface="+mn-ea"/>
              </a:rPr>
              <a:t>Daisy Cave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ln w="18415" cmpd="sng">
                  <a:solidFill>
                    <a:srgbClr val="FFFF99"/>
                  </a:solidFill>
                  <a:prstDash val="solid"/>
                </a:ln>
                <a:solidFill>
                  <a:srgbClr val="FFFF99"/>
                </a:solidFill>
                <a:effectLst>
                  <a:outerShdw blurRad="139700" dist="190500" dir="2460000" sy="30000" kx="-1800000" algn="bl" rotWithShape="0">
                    <a:prstClr val="black"/>
                  </a:outerShdw>
                </a:effectLst>
                <a:latin typeface="Arial Black" pitchFamily="34" charset="0"/>
                <a:ea typeface="+mn-ea"/>
              </a:rPr>
              <a:t>&amp; Arlington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ln w="18415" cmpd="sng">
                  <a:solidFill>
                    <a:srgbClr val="FFFF99"/>
                  </a:solidFill>
                  <a:prstDash val="solid"/>
                </a:ln>
                <a:solidFill>
                  <a:srgbClr val="FFFF99"/>
                </a:solidFill>
                <a:effectLst>
                  <a:outerShdw blurRad="139700" dist="190500" dir="2460000" sy="30000" kx="-1800000" algn="bl" rotWithShape="0">
                    <a:prstClr val="black"/>
                  </a:outerShdw>
                </a:effectLst>
                <a:latin typeface="Arial Black" pitchFamily="34" charset="0"/>
                <a:ea typeface="+mn-ea"/>
              </a:rPr>
              <a:t>     Springs</a:t>
            </a:r>
          </a:p>
        </p:txBody>
      </p:sp>
    </p:spTree>
    <p:extLst>
      <p:ext uri="{BB962C8B-B14F-4D97-AF65-F5344CB8AC3E}">
        <p14:creationId xmlns:p14="http://schemas.microsoft.com/office/powerpoint/2010/main" val="145015971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Picture 60" descr="0014b.jpg">
            <a:extLst>
              <a:ext uri="{FF2B5EF4-FFF2-40B4-BE49-F238E27FC236}">
                <a16:creationId xmlns:a16="http://schemas.microsoft.com/office/drawing/2014/main" id="{F35A4B82-9872-475E-85CB-109669C026C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124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Picture 61" descr="0014b.jpg">
            <a:extLst>
              <a:ext uri="{FF2B5EF4-FFF2-40B4-BE49-F238E27FC236}">
                <a16:creationId xmlns:a16="http://schemas.microsoft.com/office/drawing/2014/main" id="{963EECF3-C40F-468D-80A1-C7EAC92A515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200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Picture 62" descr="0014b.jpg">
            <a:extLst>
              <a:ext uri="{FF2B5EF4-FFF2-40B4-BE49-F238E27FC236}">
                <a16:creationId xmlns:a16="http://schemas.microsoft.com/office/drawing/2014/main" id="{68694AE6-35C1-4DDF-96FB-FD782FB1947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Picture 63" descr="0014b.jpg">
            <a:extLst>
              <a:ext uri="{FF2B5EF4-FFF2-40B4-BE49-F238E27FC236}">
                <a16:creationId xmlns:a16="http://schemas.microsoft.com/office/drawing/2014/main" id="{B8EC6C7C-E80F-4A11-890E-E6DA0441939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Picture 64" descr="0014b.jpg">
            <a:extLst>
              <a:ext uri="{FF2B5EF4-FFF2-40B4-BE49-F238E27FC236}">
                <a16:creationId xmlns:a16="http://schemas.microsoft.com/office/drawing/2014/main" id="{99F7ACC7-DA99-4297-89C6-C6FB861E7D2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1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Picture 65" descr="0014b.jpg">
            <a:extLst>
              <a:ext uri="{FF2B5EF4-FFF2-40B4-BE49-F238E27FC236}">
                <a16:creationId xmlns:a16="http://schemas.microsoft.com/office/drawing/2014/main" id="{61CACFF5-A21C-4E41-9531-B24D9479D27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2" y="3200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Picture 66" descr="0014b.jpg">
            <a:extLst>
              <a:ext uri="{FF2B5EF4-FFF2-40B4-BE49-F238E27FC236}">
                <a16:creationId xmlns:a16="http://schemas.microsoft.com/office/drawing/2014/main" id="{85933C78-1C8F-4F38-856B-5DAB4CC40B9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Picture 67" descr="0014b.jpg">
            <a:extLst>
              <a:ext uri="{FF2B5EF4-FFF2-40B4-BE49-F238E27FC236}">
                <a16:creationId xmlns:a16="http://schemas.microsoft.com/office/drawing/2014/main" id="{A0F52B15-2512-45EC-968A-7D09D19374F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Picture 68" descr="0014b.jpg">
            <a:extLst>
              <a:ext uri="{FF2B5EF4-FFF2-40B4-BE49-F238E27FC236}">
                <a16:creationId xmlns:a16="http://schemas.microsoft.com/office/drawing/2014/main" id="{5D6A665D-9347-455A-A9DE-602892ED476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Picture 69" descr="0014b.jpg">
            <a:extLst>
              <a:ext uri="{FF2B5EF4-FFF2-40B4-BE49-F238E27FC236}">
                <a16:creationId xmlns:a16="http://schemas.microsoft.com/office/drawing/2014/main" id="{20D85884-06E5-4EAC-8571-5E45A0778AA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505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70" descr="0014b.jpg">
            <a:extLst>
              <a:ext uri="{FF2B5EF4-FFF2-40B4-BE49-F238E27FC236}">
                <a16:creationId xmlns:a16="http://schemas.microsoft.com/office/drawing/2014/main" id="{20969AC2-E9A1-4C25-A249-D87945D9F4E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09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Picture 71" descr="0014b.jpg">
            <a:extLst>
              <a:ext uri="{FF2B5EF4-FFF2-40B4-BE49-F238E27FC236}">
                <a16:creationId xmlns:a16="http://schemas.microsoft.com/office/drawing/2014/main" id="{EDE1BD8A-711D-449E-ABDF-3405F512928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" name="Picture 72" descr="0014b.jpg">
            <a:extLst>
              <a:ext uri="{FF2B5EF4-FFF2-40B4-BE49-F238E27FC236}">
                <a16:creationId xmlns:a16="http://schemas.microsoft.com/office/drawing/2014/main" id="{9AF0040C-E12B-4D00-AD88-D275589B0DE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" name="Picture 73" descr="0014b.jpg">
            <a:extLst>
              <a:ext uri="{FF2B5EF4-FFF2-40B4-BE49-F238E27FC236}">
                <a16:creationId xmlns:a16="http://schemas.microsoft.com/office/drawing/2014/main" id="{44C6BFDA-5CAD-4821-BDF7-86A7C03C805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505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" name="Picture 74" descr="0014b.jpg">
            <a:extLst>
              <a:ext uri="{FF2B5EF4-FFF2-40B4-BE49-F238E27FC236}">
                <a16:creationId xmlns:a16="http://schemas.microsoft.com/office/drawing/2014/main" id="{D0B204D0-3577-421A-B063-FF74FED3CAE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581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" name="Picture 76" descr="0014b.jpg">
            <a:extLst>
              <a:ext uri="{FF2B5EF4-FFF2-40B4-BE49-F238E27FC236}">
                <a16:creationId xmlns:a16="http://schemas.microsoft.com/office/drawing/2014/main" id="{F89F3AEB-E87C-4E4B-B5E3-C6446DFF847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657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52" name="Picture 30" descr="0014a2.jpg">
            <a:extLst>
              <a:ext uri="{FF2B5EF4-FFF2-40B4-BE49-F238E27FC236}">
                <a16:creationId xmlns:a16="http://schemas.microsoft.com/office/drawing/2014/main" id="{3FD59D0A-021B-487D-9896-92C50003A84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12954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53" name="Picture 31" descr="0014a2.jpg">
            <a:extLst>
              <a:ext uri="{FF2B5EF4-FFF2-40B4-BE49-F238E27FC236}">
                <a16:creationId xmlns:a16="http://schemas.microsoft.com/office/drawing/2014/main" id="{6CB021B9-1C9A-44E3-B6F2-E5303D9602D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54" name="Picture 32" descr="0014a2.jpg">
            <a:extLst>
              <a:ext uri="{FF2B5EF4-FFF2-40B4-BE49-F238E27FC236}">
                <a16:creationId xmlns:a16="http://schemas.microsoft.com/office/drawing/2014/main" id="{4BF6BF56-E920-470F-A7A0-D5FF4A154CA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55" name="Picture 33" descr="0014a2.jpg">
            <a:extLst>
              <a:ext uri="{FF2B5EF4-FFF2-40B4-BE49-F238E27FC236}">
                <a16:creationId xmlns:a16="http://schemas.microsoft.com/office/drawing/2014/main" id="{8A287A41-6524-4A5E-A7F0-D64DAAE7DEC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59" name="Picture 46" descr="0014a2.jpg">
            <a:extLst>
              <a:ext uri="{FF2B5EF4-FFF2-40B4-BE49-F238E27FC236}">
                <a16:creationId xmlns:a16="http://schemas.microsoft.com/office/drawing/2014/main" id="{2EFC41BE-1EAE-4A9C-8BEA-3A6FE178DD7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124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60" name="Picture 47" descr="0014a2.jpg">
            <a:extLst>
              <a:ext uri="{FF2B5EF4-FFF2-40B4-BE49-F238E27FC236}">
                <a16:creationId xmlns:a16="http://schemas.microsoft.com/office/drawing/2014/main" id="{CE87FA72-81EF-41DB-83DF-410D938DC27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200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61" name="Picture 48" descr="0014a2.jpg">
            <a:extLst>
              <a:ext uri="{FF2B5EF4-FFF2-40B4-BE49-F238E27FC236}">
                <a16:creationId xmlns:a16="http://schemas.microsoft.com/office/drawing/2014/main" id="{58DFB890-25E4-42A3-8916-3B5B2AFD9A0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62" name="Picture 49" descr="0014a2.jpg">
            <a:extLst>
              <a:ext uri="{FF2B5EF4-FFF2-40B4-BE49-F238E27FC236}">
                <a16:creationId xmlns:a16="http://schemas.microsoft.com/office/drawing/2014/main" id="{80C6BDC2-A5E3-4874-8F7E-DB00B3602D1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63" name="Picture 50" descr="0014a2.jpg">
            <a:extLst>
              <a:ext uri="{FF2B5EF4-FFF2-40B4-BE49-F238E27FC236}">
                <a16:creationId xmlns:a16="http://schemas.microsoft.com/office/drawing/2014/main" id="{587D78E9-4D1C-4372-9D10-9DD8A32E55E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1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64" name="Picture 51" descr="0014a2.jpg">
            <a:extLst>
              <a:ext uri="{FF2B5EF4-FFF2-40B4-BE49-F238E27FC236}">
                <a16:creationId xmlns:a16="http://schemas.microsoft.com/office/drawing/2014/main" id="{FF003378-A7A7-48F0-8EF6-243EE2C0DE8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3" y="3200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65" name="Picture 52" descr="0014a2.jpg">
            <a:extLst>
              <a:ext uri="{FF2B5EF4-FFF2-40B4-BE49-F238E27FC236}">
                <a16:creationId xmlns:a16="http://schemas.microsoft.com/office/drawing/2014/main" id="{138CEB6D-2A59-41B0-B415-BDB64798C63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66" name="Picture 53" descr="0014a2.jpg">
            <a:extLst>
              <a:ext uri="{FF2B5EF4-FFF2-40B4-BE49-F238E27FC236}">
                <a16:creationId xmlns:a16="http://schemas.microsoft.com/office/drawing/2014/main" id="{5E1C4559-46BA-4B09-B783-AE90D76E891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67" name="Picture 54" descr="0014a2.jpg">
            <a:extLst>
              <a:ext uri="{FF2B5EF4-FFF2-40B4-BE49-F238E27FC236}">
                <a16:creationId xmlns:a16="http://schemas.microsoft.com/office/drawing/2014/main" id="{CFE4BDC3-38AA-4618-BEDF-F7971DF2E08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68" name="Picture 55" descr="0014a2.jpg">
            <a:extLst>
              <a:ext uri="{FF2B5EF4-FFF2-40B4-BE49-F238E27FC236}">
                <a16:creationId xmlns:a16="http://schemas.microsoft.com/office/drawing/2014/main" id="{528A9741-712D-437E-AD70-D346C7525A7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505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69" name="Picture 56" descr="0014a2.jpg">
            <a:extLst>
              <a:ext uri="{FF2B5EF4-FFF2-40B4-BE49-F238E27FC236}">
                <a16:creationId xmlns:a16="http://schemas.microsoft.com/office/drawing/2014/main" id="{DF2BF708-234A-40C0-BE5B-EC6B4CD0D34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09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70" name="Picture 57" descr="0014a2.jpg">
            <a:extLst>
              <a:ext uri="{FF2B5EF4-FFF2-40B4-BE49-F238E27FC236}">
                <a16:creationId xmlns:a16="http://schemas.microsoft.com/office/drawing/2014/main" id="{3B9AF0A2-5E3D-487E-B016-DA59EBB8365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71" name="Picture 58" descr="0014a2.jpg">
            <a:extLst>
              <a:ext uri="{FF2B5EF4-FFF2-40B4-BE49-F238E27FC236}">
                <a16:creationId xmlns:a16="http://schemas.microsoft.com/office/drawing/2014/main" id="{AD6F75BB-4224-4C10-8222-339304A01DF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72" name="Picture 59" descr="0014a2.jpg">
            <a:extLst>
              <a:ext uri="{FF2B5EF4-FFF2-40B4-BE49-F238E27FC236}">
                <a16:creationId xmlns:a16="http://schemas.microsoft.com/office/drawing/2014/main" id="{2189FB00-4511-4CFB-90A3-5583AE3722D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505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73" name="Picture 75" descr="0014a2.jpg">
            <a:extLst>
              <a:ext uri="{FF2B5EF4-FFF2-40B4-BE49-F238E27FC236}">
                <a16:creationId xmlns:a16="http://schemas.microsoft.com/office/drawing/2014/main" id="{B88A71CB-17F7-4226-AA48-81C4FCC786B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581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74" name="Picture 79" descr="0014a2.jpg">
            <a:extLst>
              <a:ext uri="{FF2B5EF4-FFF2-40B4-BE49-F238E27FC236}">
                <a16:creationId xmlns:a16="http://schemas.microsoft.com/office/drawing/2014/main" id="{B3A7E124-9953-4660-82A8-774204DB845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657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75" name="Picture 77" descr="US Map 1-fill.jpg">
            <a:extLst>
              <a:ext uri="{FF2B5EF4-FFF2-40B4-BE49-F238E27FC236}">
                <a16:creationId xmlns:a16="http://schemas.microsoft.com/office/drawing/2014/main" id="{3F1337B4-D2C3-4E6D-B7EA-3A1C212DB4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7400" y="228600"/>
            <a:ext cx="712788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" name="Picture 80" descr="0014a2.jpg">
            <a:extLst>
              <a:ext uri="{FF2B5EF4-FFF2-40B4-BE49-F238E27FC236}">
                <a16:creationId xmlns:a16="http://schemas.microsoft.com/office/drawing/2014/main" id="{A99932B7-A021-4B6D-815E-3332A3F4FAB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" name="Picture 81" descr="0014a2.jpg">
            <a:extLst>
              <a:ext uri="{FF2B5EF4-FFF2-40B4-BE49-F238E27FC236}">
                <a16:creationId xmlns:a16="http://schemas.microsoft.com/office/drawing/2014/main" id="{5ADE29B3-9703-4761-A01F-8947AA249AC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" name="Picture 83" descr="0014a2.jpg">
            <a:extLst>
              <a:ext uri="{FF2B5EF4-FFF2-40B4-BE49-F238E27FC236}">
                <a16:creationId xmlns:a16="http://schemas.microsoft.com/office/drawing/2014/main" id="{A77D7BEE-6244-4966-9C0C-45E75BE969E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60" descr="0014b.jpg">
            <a:extLst>
              <a:ext uri="{FF2B5EF4-FFF2-40B4-BE49-F238E27FC236}">
                <a16:creationId xmlns:a16="http://schemas.microsoft.com/office/drawing/2014/main" id="{CABD63D0-38B0-41CF-8D35-66CCEB045DF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124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61" descr="0014b.jpg">
            <a:extLst>
              <a:ext uri="{FF2B5EF4-FFF2-40B4-BE49-F238E27FC236}">
                <a16:creationId xmlns:a16="http://schemas.microsoft.com/office/drawing/2014/main" id="{AE12B225-83EB-4DA5-B4B8-441BDC47E21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200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62" descr="0014b.jpg">
            <a:extLst>
              <a:ext uri="{FF2B5EF4-FFF2-40B4-BE49-F238E27FC236}">
                <a16:creationId xmlns:a16="http://schemas.microsoft.com/office/drawing/2014/main" id="{34928606-3046-405A-97F3-FE66868F26F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3" descr="0014b.jpg">
            <a:extLst>
              <a:ext uri="{FF2B5EF4-FFF2-40B4-BE49-F238E27FC236}">
                <a16:creationId xmlns:a16="http://schemas.microsoft.com/office/drawing/2014/main" id="{B94FA1E7-49C7-47BF-8565-4DB81BDB8CB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4" descr="0014b.jpg">
            <a:extLst>
              <a:ext uri="{FF2B5EF4-FFF2-40B4-BE49-F238E27FC236}">
                <a16:creationId xmlns:a16="http://schemas.microsoft.com/office/drawing/2014/main" id="{27F415F3-4C65-401C-9887-96DBF13F67E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1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5" descr="0014b.jpg">
            <a:extLst>
              <a:ext uri="{FF2B5EF4-FFF2-40B4-BE49-F238E27FC236}">
                <a16:creationId xmlns:a16="http://schemas.microsoft.com/office/drawing/2014/main" id="{255B29C1-4804-4D34-8A17-BBFDD905082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2" y="3200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6" descr="0014b.jpg">
            <a:extLst>
              <a:ext uri="{FF2B5EF4-FFF2-40B4-BE49-F238E27FC236}">
                <a16:creationId xmlns:a16="http://schemas.microsoft.com/office/drawing/2014/main" id="{B92BC5C0-9F36-48A5-BF5A-8D81746BD46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7" descr="0014b.jpg">
            <a:extLst>
              <a:ext uri="{FF2B5EF4-FFF2-40B4-BE49-F238E27FC236}">
                <a16:creationId xmlns:a16="http://schemas.microsoft.com/office/drawing/2014/main" id="{A27BB516-B53D-4279-A017-2B74D53649F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8" descr="0014b.jpg">
            <a:extLst>
              <a:ext uri="{FF2B5EF4-FFF2-40B4-BE49-F238E27FC236}">
                <a16:creationId xmlns:a16="http://schemas.microsoft.com/office/drawing/2014/main" id="{0872D962-8C5E-4D67-9494-9D4953FE716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9" descr="0014b.jpg">
            <a:extLst>
              <a:ext uri="{FF2B5EF4-FFF2-40B4-BE49-F238E27FC236}">
                <a16:creationId xmlns:a16="http://schemas.microsoft.com/office/drawing/2014/main" id="{67FD1910-E2BA-42E5-A2D7-11ECD865D9D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505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70" descr="0014b.jpg">
            <a:extLst>
              <a:ext uri="{FF2B5EF4-FFF2-40B4-BE49-F238E27FC236}">
                <a16:creationId xmlns:a16="http://schemas.microsoft.com/office/drawing/2014/main" id="{25FADA66-C11A-4B3B-A4D6-9593CD69268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09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71" descr="0014b.jpg">
            <a:extLst>
              <a:ext uri="{FF2B5EF4-FFF2-40B4-BE49-F238E27FC236}">
                <a16:creationId xmlns:a16="http://schemas.microsoft.com/office/drawing/2014/main" id="{7EAF191E-6A71-4831-9A52-5CCDE985176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72" descr="0014b.jpg">
            <a:extLst>
              <a:ext uri="{FF2B5EF4-FFF2-40B4-BE49-F238E27FC236}">
                <a16:creationId xmlns:a16="http://schemas.microsoft.com/office/drawing/2014/main" id="{D4CB0A22-904E-4115-B800-705463D1B1A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73" descr="0014b.jpg">
            <a:extLst>
              <a:ext uri="{FF2B5EF4-FFF2-40B4-BE49-F238E27FC236}">
                <a16:creationId xmlns:a16="http://schemas.microsoft.com/office/drawing/2014/main" id="{829667D6-3404-4E03-8F7C-B329A6A9C41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505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74" descr="0014b.jpg">
            <a:extLst>
              <a:ext uri="{FF2B5EF4-FFF2-40B4-BE49-F238E27FC236}">
                <a16:creationId xmlns:a16="http://schemas.microsoft.com/office/drawing/2014/main" id="{E9F703C5-30B6-4D87-A0B1-EB24BF785D1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581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76" descr="0014b.jpg">
            <a:extLst>
              <a:ext uri="{FF2B5EF4-FFF2-40B4-BE49-F238E27FC236}">
                <a16:creationId xmlns:a16="http://schemas.microsoft.com/office/drawing/2014/main" id="{6C39F791-5AE8-4979-9860-4BF52CD981C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657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01" name="Picture 31" descr="0014a2.jpg">
            <a:extLst>
              <a:ext uri="{FF2B5EF4-FFF2-40B4-BE49-F238E27FC236}">
                <a16:creationId xmlns:a16="http://schemas.microsoft.com/office/drawing/2014/main" id="{D4BE557A-9D2A-40AB-8721-994D42BAFD0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02" name="Picture 32" descr="0014a2.jpg">
            <a:extLst>
              <a:ext uri="{FF2B5EF4-FFF2-40B4-BE49-F238E27FC236}">
                <a16:creationId xmlns:a16="http://schemas.microsoft.com/office/drawing/2014/main" id="{E02C0975-CDCC-446B-BE3C-A7BB2A8B164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03" name="Picture 33" descr="0014a2.jpg">
            <a:extLst>
              <a:ext uri="{FF2B5EF4-FFF2-40B4-BE49-F238E27FC236}">
                <a16:creationId xmlns:a16="http://schemas.microsoft.com/office/drawing/2014/main" id="{AF7BC221-1E2A-428F-BD77-AAD7A29DDAE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07" name="Picture 46" descr="0014a2.jpg">
            <a:extLst>
              <a:ext uri="{FF2B5EF4-FFF2-40B4-BE49-F238E27FC236}">
                <a16:creationId xmlns:a16="http://schemas.microsoft.com/office/drawing/2014/main" id="{D20FEBC0-0524-4F2C-AF77-4B44812FB85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124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08" name="Picture 47" descr="0014a2.jpg">
            <a:extLst>
              <a:ext uri="{FF2B5EF4-FFF2-40B4-BE49-F238E27FC236}">
                <a16:creationId xmlns:a16="http://schemas.microsoft.com/office/drawing/2014/main" id="{936810B7-A541-4DAF-BBA8-800050BDBEC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200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09" name="Picture 48" descr="0014a2.jpg">
            <a:extLst>
              <a:ext uri="{FF2B5EF4-FFF2-40B4-BE49-F238E27FC236}">
                <a16:creationId xmlns:a16="http://schemas.microsoft.com/office/drawing/2014/main" id="{2A09F2BF-0E32-4FC2-A997-490103D7E7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10" name="Picture 49" descr="0014a2.jpg">
            <a:extLst>
              <a:ext uri="{FF2B5EF4-FFF2-40B4-BE49-F238E27FC236}">
                <a16:creationId xmlns:a16="http://schemas.microsoft.com/office/drawing/2014/main" id="{287B1C32-CDB2-450A-87D2-E4AC0776D92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11" name="Picture 50" descr="0014a2.jpg">
            <a:extLst>
              <a:ext uri="{FF2B5EF4-FFF2-40B4-BE49-F238E27FC236}">
                <a16:creationId xmlns:a16="http://schemas.microsoft.com/office/drawing/2014/main" id="{26C06C70-7EAB-4F6E-B098-4E214FC7844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1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12" name="Picture 51" descr="0014a2.jpg">
            <a:extLst>
              <a:ext uri="{FF2B5EF4-FFF2-40B4-BE49-F238E27FC236}">
                <a16:creationId xmlns:a16="http://schemas.microsoft.com/office/drawing/2014/main" id="{CC71602D-3F4D-48AD-B9A7-A56270D3520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3" y="3200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13" name="Picture 52" descr="0014a2.jpg">
            <a:extLst>
              <a:ext uri="{FF2B5EF4-FFF2-40B4-BE49-F238E27FC236}">
                <a16:creationId xmlns:a16="http://schemas.microsoft.com/office/drawing/2014/main" id="{335D4E4B-C4DF-4E38-8A98-690297F97F6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14" name="Picture 53" descr="0014a2.jpg">
            <a:extLst>
              <a:ext uri="{FF2B5EF4-FFF2-40B4-BE49-F238E27FC236}">
                <a16:creationId xmlns:a16="http://schemas.microsoft.com/office/drawing/2014/main" id="{3D325D4D-9121-4FBC-AA88-A74E9BCDF53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15" name="Picture 54" descr="0014a2.jpg">
            <a:extLst>
              <a:ext uri="{FF2B5EF4-FFF2-40B4-BE49-F238E27FC236}">
                <a16:creationId xmlns:a16="http://schemas.microsoft.com/office/drawing/2014/main" id="{6D714DBC-C55E-4FA5-8042-F61E972FB51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16" name="Picture 55" descr="0014a2.jpg">
            <a:extLst>
              <a:ext uri="{FF2B5EF4-FFF2-40B4-BE49-F238E27FC236}">
                <a16:creationId xmlns:a16="http://schemas.microsoft.com/office/drawing/2014/main" id="{A4BCD6AA-2956-4EB6-9835-49B8F7A6795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505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17" name="Picture 56" descr="0014a2.jpg">
            <a:extLst>
              <a:ext uri="{FF2B5EF4-FFF2-40B4-BE49-F238E27FC236}">
                <a16:creationId xmlns:a16="http://schemas.microsoft.com/office/drawing/2014/main" id="{92281872-D631-449A-8DAD-7C4E51A060B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09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18" name="Picture 57" descr="0014a2.jpg">
            <a:extLst>
              <a:ext uri="{FF2B5EF4-FFF2-40B4-BE49-F238E27FC236}">
                <a16:creationId xmlns:a16="http://schemas.microsoft.com/office/drawing/2014/main" id="{087A88A5-B0F4-4B6A-80C8-E199A4D9B7E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19" name="Picture 58" descr="0014a2.jpg">
            <a:extLst>
              <a:ext uri="{FF2B5EF4-FFF2-40B4-BE49-F238E27FC236}">
                <a16:creationId xmlns:a16="http://schemas.microsoft.com/office/drawing/2014/main" id="{736E064A-762F-4DC9-8ADC-AA234EAFEB1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20" name="Picture 59" descr="0014a2.jpg">
            <a:extLst>
              <a:ext uri="{FF2B5EF4-FFF2-40B4-BE49-F238E27FC236}">
                <a16:creationId xmlns:a16="http://schemas.microsoft.com/office/drawing/2014/main" id="{DD86935D-5489-45B6-B913-162AE07BBD2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505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21" name="Picture 75" descr="0014a2.jpg">
            <a:extLst>
              <a:ext uri="{FF2B5EF4-FFF2-40B4-BE49-F238E27FC236}">
                <a16:creationId xmlns:a16="http://schemas.microsoft.com/office/drawing/2014/main" id="{E5CBA01D-FA14-413E-A06C-C1D61F73CEA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581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22" name="Picture 79" descr="0014a2.jpg">
            <a:extLst>
              <a:ext uri="{FF2B5EF4-FFF2-40B4-BE49-F238E27FC236}">
                <a16:creationId xmlns:a16="http://schemas.microsoft.com/office/drawing/2014/main" id="{B0006F04-3229-47C6-9C4F-16F4861E186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657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80" descr="0014a2.jpg">
            <a:extLst>
              <a:ext uri="{FF2B5EF4-FFF2-40B4-BE49-F238E27FC236}">
                <a16:creationId xmlns:a16="http://schemas.microsoft.com/office/drawing/2014/main" id="{CCBA5B15-8971-4303-BC1B-7A42E0969FF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81" descr="0014a2.jpg">
            <a:extLst>
              <a:ext uri="{FF2B5EF4-FFF2-40B4-BE49-F238E27FC236}">
                <a16:creationId xmlns:a16="http://schemas.microsoft.com/office/drawing/2014/main" id="{C55B8031-C4BC-4917-833B-0628DFC4FBE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83" descr="0014a2.jpg">
            <a:extLst>
              <a:ext uri="{FF2B5EF4-FFF2-40B4-BE49-F238E27FC236}">
                <a16:creationId xmlns:a16="http://schemas.microsoft.com/office/drawing/2014/main" id="{C7C07B78-0D85-4B14-A1E1-BC38AF6EF88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" name="Picture 84" descr="0014a2.jpg">
            <a:extLst>
              <a:ext uri="{FF2B5EF4-FFF2-40B4-BE49-F238E27FC236}">
                <a16:creationId xmlns:a16="http://schemas.microsoft.com/office/drawing/2014/main" id="{B0225C97-CABC-48CD-8442-63F4D278481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12954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" name="Picture 120" descr="0014b.jpg">
            <a:extLst>
              <a:ext uri="{FF2B5EF4-FFF2-40B4-BE49-F238E27FC236}">
                <a16:creationId xmlns:a16="http://schemas.microsoft.com/office/drawing/2014/main" id="{6C2994C3-2A01-4586-851B-F9BFF92665F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124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" name="Picture 121" descr="0014b.jpg">
            <a:extLst>
              <a:ext uri="{FF2B5EF4-FFF2-40B4-BE49-F238E27FC236}">
                <a16:creationId xmlns:a16="http://schemas.microsoft.com/office/drawing/2014/main" id="{32F46804-89C8-41B7-90A5-878FC6DEFD2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200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" name="Picture 122" descr="0014b.jpg">
            <a:extLst>
              <a:ext uri="{FF2B5EF4-FFF2-40B4-BE49-F238E27FC236}">
                <a16:creationId xmlns:a16="http://schemas.microsoft.com/office/drawing/2014/main" id="{DA142878-E2C5-4088-8149-9A846F129F9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4" name="Picture 123" descr="0014b.jpg">
            <a:extLst>
              <a:ext uri="{FF2B5EF4-FFF2-40B4-BE49-F238E27FC236}">
                <a16:creationId xmlns:a16="http://schemas.microsoft.com/office/drawing/2014/main" id="{920B8326-1C2B-47DC-8C9C-6866452359C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5" name="Picture 124" descr="0014b.jpg">
            <a:extLst>
              <a:ext uri="{FF2B5EF4-FFF2-40B4-BE49-F238E27FC236}">
                <a16:creationId xmlns:a16="http://schemas.microsoft.com/office/drawing/2014/main" id="{E8E7F9A9-F514-4EA1-855E-0CF477C0BA9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1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6" name="Picture 125" descr="0014b.jpg">
            <a:extLst>
              <a:ext uri="{FF2B5EF4-FFF2-40B4-BE49-F238E27FC236}">
                <a16:creationId xmlns:a16="http://schemas.microsoft.com/office/drawing/2014/main" id="{DBBE4FB6-C1A3-4EDC-A5AD-7B078C88A5F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2" y="3200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7" name="Picture 126" descr="0014b.jpg">
            <a:extLst>
              <a:ext uri="{FF2B5EF4-FFF2-40B4-BE49-F238E27FC236}">
                <a16:creationId xmlns:a16="http://schemas.microsoft.com/office/drawing/2014/main" id="{313CA887-8E2F-4491-BEA0-8A3AF2108DF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8" name="Picture 127" descr="0014b.jpg">
            <a:extLst>
              <a:ext uri="{FF2B5EF4-FFF2-40B4-BE49-F238E27FC236}">
                <a16:creationId xmlns:a16="http://schemas.microsoft.com/office/drawing/2014/main" id="{758FCB21-29AC-4CF6-9C1E-01A2F87B85A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9" name="Picture 128" descr="0014b.jpg">
            <a:extLst>
              <a:ext uri="{FF2B5EF4-FFF2-40B4-BE49-F238E27FC236}">
                <a16:creationId xmlns:a16="http://schemas.microsoft.com/office/drawing/2014/main" id="{C6D16A13-3D32-4563-AC0E-110A98F6942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" name="Picture 129" descr="0014b.jpg">
            <a:extLst>
              <a:ext uri="{FF2B5EF4-FFF2-40B4-BE49-F238E27FC236}">
                <a16:creationId xmlns:a16="http://schemas.microsoft.com/office/drawing/2014/main" id="{5B8BA00D-5BAE-4478-B12B-E3167279308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505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1" name="Picture 130" descr="0014b.jpg">
            <a:extLst>
              <a:ext uri="{FF2B5EF4-FFF2-40B4-BE49-F238E27FC236}">
                <a16:creationId xmlns:a16="http://schemas.microsoft.com/office/drawing/2014/main" id="{2D8BAE8B-91AB-4AB1-9E4B-5AE976AC357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09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2" name="Picture 131" descr="0014b.jpg">
            <a:extLst>
              <a:ext uri="{FF2B5EF4-FFF2-40B4-BE49-F238E27FC236}">
                <a16:creationId xmlns:a16="http://schemas.microsoft.com/office/drawing/2014/main" id="{A9724499-3A5B-437E-AAEF-61E690F7AAB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" name="Picture 132" descr="0014b.jpg">
            <a:extLst>
              <a:ext uri="{FF2B5EF4-FFF2-40B4-BE49-F238E27FC236}">
                <a16:creationId xmlns:a16="http://schemas.microsoft.com/office/drawing/2014/main" id="{DB7B80A9-34DE-4989-B26E-B26188DABA4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" name="Picture 133" descr="0014b.jpg">
            <a:extLst>
              <a:ext uri="{FF2B5EF4-FFF2-40B4-BE49-F238E27FC236}">
                <a16:creationId xmlns:a16="http://schemas.microsoft.com/office/drawing/2014/main" id="{696B0FF9-49D7-4D54-B3E7-5B556039581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505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5" name="Picture 134" descr="0014b.jpg">
            <a:extLst>
              <a:ext uri="{FF2B5EF4-FFF2-40B4-BE49-F238E27FC236}">
                <a16:creationId xmlns:a16="http://schemas.microsoft.com/office/drawing/2014/main" id="{2A5EEE36-1772-46DF-9BFD-4E4DF556FD1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581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6" name="Picture 135" descr="0014b.jpg">
            <a:extLst>
              <a:ext uri="{FF2B5EF4-FFF2-40B4-BE49-F238E27FC236}">
                <a16:creationId xmlns:a16="http://schemas.microsoft.com/office/drawing/2014/main" id="{919B87E5-F4B1-483C-8218-67F90B072F2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657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50" name="Picture 30" descr="0014a2.jpg">
            <a:extLst>
              <a:ext uri="{FF2B5EF4-FFF2-40B4-BE49-F238E27FC236}">
                <a16:creationId xmlns:a16="http://schemas.microsoft.com/office/drawing/2014/main" id="{CFC23FEE-6F2D-4EAD-AAEB-3BF9130572C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12954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51" name="Picture 31" descr="0014a2.jpg">
            <a:extLst>
              <a:ext uri="{FF2B5EF4-FFF2-40B4-BE49-F238E27FC236}">
                <a16:creationId xmlns:a16="http://schemas.microsoft.com/office/drawing/2014/main" id="{2ED8F31D-BA1B-4E37-BF53-CF3C8B4093F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52" name="Picture 32" descr="0014a2.jpg">
            <a:extLst>
              <a:ext uri="{FF2B5EF4-FFF2-40B4-BE49-F238E27FC236}">
                <a16:creationId xmlns:a16="http://schemas.microsoft.com/office/drawing/2014/main" id="{7E77D1CC-DCED-4B4B-95D4-182A0AD3E45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53" name="Picture 33" descr="0014a2.jpg">
            <a:extLst>
              <a:ext uri="{FF2B5EF4-FFF2-40B4-BE49-F238E27FC236}">
                <a16:creationId xmlns:a16="http://schemas.microsoft.com/office/drawing/2014/main" id="{90A5219A-4C4D-47A0-911D-81F236FD9A9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57" name="Picture 46" descr="0014a2.jpg">
            <a:extLst>
              <a:ext uri="{FF2B5EF4-FFF2-40B4-BE49-F238E27FC236}">
                <a16:creationId xmlns:a16="http://schemas.microsoft.com/office/drawing/2014/main" id="{B0A0576B-4D89-4CB2-9523-9E23A3C62C2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124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58" name="Picture 47" descr="0014a2.jpg">
            <a:extLst>
              <a:ext uri="{FF2B5EF4-FFF2-40B4-BE49-F238E27FC236}">
                <a16:creationId xmlns:a16="http://schemas.microsoft.com/office/drawing/2014/main" id="{C0E9B634-2ABE-4E40-99DE-61E62885B50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200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59" name="Picture 48" descr="0014a2.jpg">
            <a:extLst>
              <a:ext uri="{FF2B5EF4-FFF2-40B4-BE49-F238E27FC236}">
                <a16:creationId xmlns:a16="http://schemas.microsoft.com/office/drawing/2014/main" id="{DD4DEA08-7C1E-4053-B56D-3F1A354AC50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60" name="Picture 49" descr="0014a2.jpg">
            <a:extLst>
              <a:ext uri="{FF2B5EF4-FFF2-40B4-BE49-F238E27FC236}">
                <a16:creationId xmlns:a16="http://schemas.microsoft.com/office/drawing/2014/main" id="{1A3D47EA-DF2E-4115-9D02-FAD67DF7839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61" name="Picture 50" descr="0014a2.jpg">
            <a:extLst>
              <a:ext uri="{FF2B5EF4-FFF2-40B4-BE49-F238E27FC236}">
                <a16:creationId xmlns:a16="http://schemas.microsoft.com/office/drawing/2014/main" id="{C3C7E176-5476-47C2-9550-3ACF31E0B11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1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62" name="Picture 51" descr="0014a2.jpg">
            <a:extLst>
              <a:ext uri="{FF2B5EF4-FFF2-40B4-BE49-F238E27FC236}">
                <a16:creationId xmlns:a16="http://schemas.microsoft.com/office/drawing/2014/main" id="{6BBA32C3-B7AD-4F14-B5BC-071555EFA19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3" y="3200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63" name="Picture 52" descr="0014a2.jpg">
            <a:extLst>
              <a:ext uri="{FF2B5EF4-FFF2-40B4-BE49-F238E27FC236}">
                <a16:creationId xmlns:a16="http://schemas.microsoft.com/office/drawing/2014/main" id="{9B6E921A-8C7B-4561-A50F-BF3D4689DE0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64" name="Picture 53" descr="0014a2.jpg">
            <a:extLst>
              <a:ext uri="{FF2B5EF4-FFF2-40B4-BE49-F238E27FC236}">
                <a16:creationId xmlns:a16="http://schemas.microsoft.com/office/drawing/2014/main" id="{04D72881-655A-4204-A4D6-73112B12B5D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65" name="Picture 54" descr="0014a2.jpg">
            <a:extLst>
              <a:ext uri="{FF2B5EF4-FFF2-40B4-BE49-F238E27FC236}">
                <a16:creationId xmlns:a16="http://schemas.microsoft.com/office/drawing/2014/main" id="{A54B1211-EC94-4515-84CF-BE8736D0928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66" name="Picture 55" descr="0014a2.jpg">
            <a:extLst>
              <a:ext uri="{FF2B5EF4-FFF2-40B4-BE49-F238E27FC236}">
                <a16:creationId xmlns:a16="http://schemas.microsoft.com/office/drawing/2014/main" id="{2BCC67B3-4975-45E9-B451-84F2923BC54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505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67" name="Picture 56" descr="0014a2.jpg">
            <a:extLst>
              <a:ext uri="{FF2B5EF4-FFF2-40B4-BE49-F238E27FC236}">
                <a16:creationId xmlns:a16="http://schemas.microsoft.com/office/drawing/2014/main" id="{3A185296-A4FB-4DCD-8C1A-EC0FD9DD7DB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09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68" name="Picture 57" descr="0014a2.jpg">
            <a:extLst>
              <a:ext uri="{FF2B5EF4-FFF2-40B4-BE49-F238E27FC236}">
                <a16:creationId xmlns:a16="http://schemas.microsoft.com/office/drawing/2014/main" id="{8D3A66B3-FF25-487D-BAEC-FA33417C1C2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69" name="Picture 58" descr="0014a2.jpg">
            <a:extLst>
              <a:ext uri="{FF2B5EF4-FFF2-40B4-BE49-F238E27FC236}">
                <a16:creationId xmlns:a16="http://schemas.microsoft.com/office/drawing/2014/main" id="{288301C3-0042-4C2F-9A7B-84C3FECC0AD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70" name="Picture 59" descr="0014a2.jpg">
            <a:extLst>
              <a:ext uri="{FF2B5EF4-FFF2-40B4-BE49-F238E27FC236}">
                <a16:creationId xmlns:a16="http://schemas.microsoft.com/office/drawing/2014/main" id="{6DDCB960-77BD-4ECB-BE45-8DFDACD940E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505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71" name="Picture 75" descr="0014a2.jpg">
            <a:extLst>
              <a:ext uri="{FF2B5EF4-FFF2-40B4-BE49-F238E27FC236}">
                <a16:creationId xmlns:a16="http://schemas.microsoft.com/office/drawing/2014/main" id="{F843C64C-6568-4DDC-A925-E0A2CEFA277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581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72" name="Picture 79" descr="0014a2.jpg">
            <a:extLst>
              <a:ext uri="{FF2B5EF4-FFF2-40B4-BE49-F238E27FC236}">
                <a16:creationId xmlns:a16="http://schemas.microsoft.com/office/drawing/2014/main" id="{BA3A476E-3F70-4F91-9654-E89A823E967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657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2" name="Picture 161" descr="0014a2.jpg">
            <a:extLst>
              <a:ext uri="{FF2B5EF4-FFF2-40B4-BE49-F238E27FC236}">
                <a16:creationId xmlns:a16="http://schemas.microsoft.com/office/drawing/2014/main" id="{05C0AF2A-2B33-41ED-9C74-31B4A9668EF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" name="Picture 162" descr="0014a2.jpg">
            <a:extLst>
              <a:ext uri="{FF2B5EF4-FFF2-40B4-BE49-F238E27FC236}">
                <a16:creationId xmlns:a16="http://schemas.microsoft.com/office/drawing/2014/main" id="{74FA45FE-3FCA-48BE-ADCA-9F6B0018378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" name="Picture 163" descr="0014a2.jpg">
            <a:extLst>
              <a:ext uri="{FF2B5EF4-FFF2-40B4-BE49-F238E27FC236}">
                <a16:creationId xmlns:a16="http://schemas.microsoft.com/office/drawing/2014/main" id="{F234E9ED-ED31-4FDD-898C-B0EBE115C08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5" name="Picture 164" descr="0014a2.jpg">
            <a:extLst>
              <a:ext uri="{FF2B5EF4-FFF2-40B4-BE49-F238E27FC236}">
                <a16:creationId xmlns:a16="http://schemas.microsoft.com/office/drawing/2014/main" id="{E0EC9F6F-9079-4A7E-850E-C2F8407034B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12954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0" name="Picture 60" descr="0014b.jpg">
            <a:extLst>
              <a:ext uri="{FF2B5EF4-FFF2-40B4-BE49-F238E27FC236}">
                <a16:creationId xmlns:a16="http://schemas.microsoft.com/office/drawing/2014/main" id="{14E360E5-3F73-4CE5-92F1-286AD9E2B6B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124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1" name="Picture 61" descr="0014b.jpg">
            <a:extLst>
              <a:ext uri="{FF2B5EF4-FFF2-40B4-BE49-F238E27FC236}">
                <a16:creationId xmlns:a16="http://schemas.microsoft.com/office/drawing/2014/main" id="{8BD3F832-159B-4C5D-B279-95154BA2F40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200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2" name="Picture 62" descr="0014b.jpg">
            <a:extLst>
              <a:ext uri="{FF2B5EF4-FFF2-40B4-BE49-F238E27FC236}">
                <a16:creationId xmlns:a16="http://schemas.microsoft.com/office/drawing/2014/main" id="{8DA72813-C71E-4E49-A77F-719688AFEF2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3" name="Picture 63" descr="0014b.jpg">
            <a:extLst>
              <a:ext uri="{FF2B5EF4-FFF2-40B4-BE49-F238E27FC236}">
                <a16:creationId xmlns:a16="http://schemas.microsoft.com/office/drawing/2014/main" id="{216AF412-9194-43B5-88E9-E589F3E9230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" name="Picture 64" descr="0014b.jpg">
            <a:extLst>
              <a:ext uri="{FF2B5EF4-FFF2-40B4-BE49-F238E27FC236}">
                <a16:creationId xmlns:a16="http://schemas.microsoft.com/office/drawing/2014/main" id="{2F17D1F8-BBA1-4B03-94EE-A9870C122C3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1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5" name="Picture 65" descr="0014b.jpg">
            <a:extLst>
              <a:ext uri="{FF2B5EF4-FFF2-40B4-BE49-F238E27FC236}">
                <a16:creationId xmlns:a16="http://schemas.microsoft.com/office/drawing/2014/main" id="{6EBCB625-1976-4AEC-8B76-E08123BF0FA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2" y="3200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6" name="Picture 66" descr="0014b.jpg">
            <a:extLst>
              <a:ext uri="{FF2B5EF4-FFF2-40B4-BE49-F238E27FC236}">
                <a16:creationId xmlns:a16="http://schemas.microsoft.com/office/drawing/2014/main" id="{A0CA27F9-C635-44FC-8A28-0486454DBA0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7" name="Picture 67" descr="0014b.jpg">
            <a:extLst>
              <a:ext uri="{FF2B5EF4-FFF2-40B4-BE49-F238E27FC236}">
                <a16:creationId xmlns:a16="http://schemas.microsoft.com/office/drawing/2014/main" id="{49972EC9-0A55-4B18-A6AA-AE61932B012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8" name="Picture 68" descr="0014b.jpg">
            <a:extLst>
              <a:ext uri="{FF2B5EF4-FFF2-40B4-BE49-F238E27FC236}">
                <a16:creationId xmlns:a16="http://schemas.microsoft.com/office/drawing/2014/main" id="{9BC79D5E-FE87-49E7-86B5-1FC64A96AB2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9" name="Picture 69" descr="0014b.jpg">
            <a:extLst>
              <a:ext uri="{FF2B5EF4-FFF2-40B4-BE49-F238E27FC236}">
                <a16:creationId xmlns:a16="http://schemas.microsoft.com/office/drawing/2014/main" id="{EBF6A8FB-E1AC-4C2B-9DE5-87B726FB3CD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505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0" name="Picture 70" descr="0014b.jpg">
            <a:extLst>
              <a:ext uri="{FF2B5EF4-FFF2-40B4-BE49-F238E27FC236}">
                <a16:creationId xmlns:a16="http://schemas.microsoft.com/office/drawing/2014/main" id="{52886F10-A401-43B5-B108-6138C79615E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09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1" name="Picture 71" descr="0014b.jpg">
            <a:extLst>
              <a:ext uri="{FF2B5EF4-FFF2-40B4-BE49-F238E27FC236}">
                <a16:creationId xmlns:a16="http://schemas.microsoft.com/office/drawing/2014/main" id="{D2B62870-D38D-47C8-A30D-675E9C66900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2" name="Picture 72" descr="0014b.jpg">
            <a:extLst>
              <a:ext uri="{FF2B5EF4-FFF2-40B4-BE49-F238E27FC236}">
                <a16:creationId xmlns:a16="http://schemas.microsoft.com/office/drawing/2014/main" id="{514AF5F4-8CFB-4571-9D26-52762CEA39B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3" name="Picture 73" descr="0014b.jpg">
            <a:extLst>
              <a:ext uri="{FF2B5EF4-FFF2-40B4-BE49-F238E27FC236}">
                <a16:creationId xmlns:a16="http://schemas.microsoft.com/office/drawing/2014/main" id="{0A5A06B0-5096-45FA-93BD-5B2663BB79E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505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" name="Picture 74" descr="0014b.jpg">
            <a:extLst>
              <a:ext uri="{FF2B5EF4-FFF2-40B4-BE49-F238E27FC236}">
                <a16:creationId xmlns:a16="http://schemas.microsoft.com/office/drawing/2014/main" id="{42D9ACB0-0EF8-42B9-95DF-0AF7243B871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581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5" name="Picture 76" descr="0014b.jpg">
            <a:extLst>
              <a:ext uri="{FF2B5EF4-FFF2-40B4-BE49-F238E27FC236}">
                <a16:creationId xmlns:a16="http://schemas.microsoft.com/office/drawing/2014/main" id="{68B06343-D5F0-4C51-93D8-60A6B82FEA8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657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99" name="Picture 30" descr="0014a2.jpg">
            <a:extLst>
              <a:ext uri="{FF2B5EF4-FFF2-40B4-BE49-F238E27FC236}">
                <a16:creationId xmlns:a16="http://schemas.microsoft.com/office/drawing/2014/main" id="{325A9EB9-571D-4B55-8F17-D3277DB10C3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12954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00" name="Picture 31" descr="0014a2.jpg">
            <a:extLst>
              <a:ext uri="{FF2B5EF4-FFF2-40B4-BE49-F238E27FC236}">
                <a16:creationId xmlns:a16="http://schemas.microsoft.com/office/drawing/2014/main" id="{80DE3FBD-2134-4FA5-879C-3E5CF8F6523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01" name="Picture 32" descr="0014a2.jpg">
            <a:extLst>
              <a:ext uri="{FF2B5EF4-FFF2-40B4-BE49-F238E27FC236}">
                <a16:creationId xmlns:a16="http://schemas.microsoft.com/office/drawing/2014/main" id="{1BB44868-4D41-4E29-B0D7-E30B6F7D23D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02" name="Picture 33" descr="0014a2.jpg">
            <a:extLst>
              <a:ext uri="{FF2B5EF4-FFF2-40B4-BE49-F238E27FC236}">
                <a16:creationId xmlns:a16="http://schemas.microsoft.com/office/drawing/2014/main" id="{47F81A7D-5732-4EE8-BA0E-72345BDBDEE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06" name="Picture 46" descr="0014a2.jpg">
            <a:extLst>
              <a:ext uri="{FF2B5EF4-FFF2-40B4-BE49-F238E27FC236}">
                <a16:creationId xmlns:a16="http://schemas.microsoft.com/office/drawing/2014/main" id="{BB2937A5-B5A1-4CBB-B2B7-BD68D145319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124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07" name="Picture 47" descr="0014a2.jpg">
            <a:extLst>
              <a:ext uri="{FF2B5EF4-FFF2-40B4-BE49-F238E27FC236}">
                <a16:creationId xmlns:a16="http://schemas.microsoft.com/office/drawing/2014/main" id="{D36596D4-C702-4D5F-B7BA-36CE3C6F0FF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200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08" name="Picture 48" descr="0014a2.jpg">
            <a:extLst>
              <a:ext uri="{FF2B5EF4-FFF2-40B4-BE49-F238E27FC236}">
                <a16:creationId xmlns:a16="http://schemas.microsoft.com/office/drawing/2014/main" id="{36FBB4F4-E22A-4040-81CA-2B23A025BD5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09" name="Picture 49" descr="0014a2.jpg">
            <a:extLst>
              <a:ext uri="{FF2B5EF4-FFF2-40B4-BE49-F238E27FC236}">
                <a16:creationId xmlns:a16="http://schemas.microsoft.com/office/drawing/2014/main" id="{50C02F40-7989-4C12-A138-2468EAC4007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10" name="Picture 50" descr="0014a2.jpg">
            <a:extLst>
              <a:ext uri="{FF2B5EF4-FFF2-40B4-BE49-F238E27FC236}">
                <a16:creationId xmlns:a16="http://schemas.microsoft.com/office/drawing/2014/main" id="{F9A65D65-3DF9-4F89-BA67-A35774AB992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1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11" name="Picture 51" descr="0014a2.jpg">
            <a:extLst>
              <a:ext uri="{FF2B5EF4-FFF2-40B4-BE49-F238E27FC236}">
                <a16:creationId xmlns:a16="http://schemas.microsoft.com/office/drawing/2014/main" id="{83F15E56-1A99-40EE-97DD-4EBCC37DA78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3" y="3200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12" name="Picture 52" descr="0014a2.jpg">
            <a:extLst>
              <a:ext uri="{FF2B5EF4-FFF2-40B4-BE49-F238E27FC236}">
                <a16:creationId xmlns:a16="http://schemas.microsoft.com/office/drawing/2014/main" id="{0A036587-7205-4A94-ABB5-01A26460813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13" name="Picture 53" descr="0014a2.jpg">
            <a:extLst>
              <a:ext uri="{FF2B5EF4-FFF2-40B4-BE49-F238E27FC236}">
                <a16:creationId xmlns:a16="http://schemas.microsoft.com/office/drawing/2014/main" id="{DF831167-9C95-4028-B0E5-A92FEE036FF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14" name="Picture 54" descr="0014a2.jpg">
            <a:extLst>
              <a:ext uri="{FF2B5EF4-FFF2-40B4-BE49-F238E27FC236}">
                <a16:creationId xmlns:a16="http://schemas.microsoft.com/office/drawing/2014/main" id="{36B66501-E887-4A84-9938-C6A38EC07C4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15" name="Picture 55" descr="0014a2.jpg">
            <a:extLst>
              <a:ext uri="{FF2B5EF4-FFF2-40B4-BE49-F238E27FC236}">
                <a16:creationId xmlns:a16="http://schemas.microsoft.com/office/drawing/2014/main" id="{14765602-3C92-487F-AC26-874766E4A40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505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16" name="Picture 56" descr="0014a2.jpg">
            <a:extLst>
              <a:ext uri="{FF2B5EF4-FFF2-40B4-BE49-F238E27FC236}">
                <a16:creationId xmlns:a16="http://schemas.microsoft.com/office/drawing/2014/main" id="{078A36D8-E44F-4C63-8E4E-155749A3F30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09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17" name="Picture 57" descr="0014a2.jpg">
            <a:extLst>
              <a:ext uri="{FF2B5EF4-FFF2-40B4-BE49-F238E27FC236}">
                <a16:creationId xmlns:a16="http://schemas.microsoft.com/office/drawing/2014/main" id="{C4ED09E3-7386-4415-9231-D8739FC61CB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18" name="Picture 58" descr="0014a2.jpg">
            <a:extLst>
              <a:ext uri="{FF2B5EF4-FFF2-40B4-BE49-F238E27FC236}">
                <a16:creationId xmlns:a16="http://schemas.microsoft.com/office/drawing/2014/main" id="{72A3F9B2-1164-488D-BCA6-EA198A23239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19" name="Picture 59" descr="0014a2.jpg">
            <a:extLst>
              <a:ext uri="{FF2B5EF4-FFF2-40B4-BE49-F238E27FC236}">
                <a16:creationId xmlns:a16="http://schemas.microsoft.com/office/drawing/2014/main" id="{1269C9EF-DC6D-44B8-ACEF-64914B07844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505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20" name="Picture 75" descr="0014a2.jpg">
            <a:extLst>
              <a:ext uri="{FF2B5EF4-FFF2-40B4-BE49-F238E27FC236}">
                <a16:creationId xmlns:a16="http://schemas.microsoft.com/office/drawing/2014/main" id="{38317AF2-714C-4FCF-A4E2-E6264C6E1EA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581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21" name="Picture 79" descr="0014a2.jpg">
            <a:extLst>
              <a:ext uri="{FF2B5EF4-FFF2-40B4-BE49-F238E27FC236}">
                <a16:creationId xmlns:a16="http://schemas.microsoft.com/office/drawing/2014/main" id="{F9C0E9BB-F121-4087-918A-BA46D8584AA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657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1" name="Picture 80" descr="0014a2.jpg">
            <a:extLst>
              <a:ext uri="{FF2B5EF4-FFF2-40B4-BE49-F238E27FC236}">
                <a16:creationId xmlns:a16="http://schemas.microsoft.com/office/drawing/2014/main" id="{7343FB96-BC89-436D-B11E-818E15CECD2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2" name="Picture 81" descr="0014a2.jpg">
            <a:extLst>
              <a:ext uri="{FF2B5EF4-FFF2-40B4-BE49-F238E27FC236}">
                <a16:creationId xmlns:a16="http://schemas.microsoft.com/office/drawing/2014/main" id="{BEF2185A-EDD4-48AA-BCFC-F586E40EDC0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3" name="Picture 83" descr="0014a2.jpg">
            <a:extLst>
              <a:ext uri="{FF2B5EF4-FFF2-40B4-BE49-F238E27FC236}">
                <a16:creationId xmlns:a16="http://schemas.microsoft.com/office/drawing/2014/main" id="{8C967055-28AD-40BA-8685-9A0D160A3B0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25" name="Picture 84" descr="0014a2.jpg">
            <a:extLst>
              <a:ext uri="{FF2B5EF4-FFF2-40B4-BE49-F238E27FC236}">
                <a16:creationId xmlns:a16="http://schemas.microsoft.com/office/drawing/2014/main" id="{0F6A235F-2AEB-474C-9194-BFB79D6EE44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12954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dist="80322" dir="4293903" algn="ctr" rotWithShape="0">
              <a:srgbClr val="2D391F">
                <a:alpha val="8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30" name="Picture 84" descr="0014a2.jpg">
            <a:extLst>
              <a:ext uri="{FF2B5EF4-FFF2-40B4-BE49-F238E27FC236}">
                <a16:creationId xmlns:a16="http://schemas.microsoft.com/office/drawing/2014/main" id="{3B057778-3BE7-4584-BB19-600CB1BB5F2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dist="80322" dir="4293903" algn="ctr" rotWithShape="0">
              <a:srgbClr val="2D391F">
                <a:alpha val="8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31" name="Picture 84" descr="0014a2.jpg">
            <a:extLst>
              <a:ext uri="{FF2B5EF4-FFF2-40B4-BE49-F238E27FC236}">
                <a16:creationId xmlns:a16="http://schemas.microsoft.com/office/drawing/2014/main" id="{AD319640-E1EE-4E63-BFD8-AE7C171DBB6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dist="80322" dir="4293903" algn="ctr" rotWithShape="0">
              <a:srgbClr val="2D391F">
                <a:alpha val="8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32" name="Picture 84" descr="0014a2.jpg">
            <a:extLst>
              <a:ext uri="{FF2B5EF4-FFF2-40B4-BE49-F238E27FC236}">
                <a16:creationId xmlns:a16="http://schemas.microsoft.com/office/drawing/2014/main" id="{DB0DC856-201B-450D-AC91-EF3839AB57E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dist="80322" dir="4293903" algn="ctr" rotWithShape="0">
              <a:srgbClr val="2D391F">
                <a:alpha val="8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38" name="Picture 84" descr="0014a2.jpg">
            <a:extLst>
              <a:ext uri="{FF2B5EF4-FFF2-40B4-BE49-F238E27FC236}">
                <a16:creationId xmlns:a16="http://schemas.microsoft.com/office/drawing/2014/main" id="{1B04496D-5D77-4BE1-91D7-B89A43BBA2B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0963" y="3276600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dist="80322" dir="4293903" algn="ctr" rotWithShape="0">
              <a:srgbClr val="2D391F">
                <a:alpha val="8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39" name="Picture 84" descr="0014a2.jpg">
            <a:extLst>
              <a:ext uri="{FF2B5EF4-FFF2-40B4-BE49-F238E27FC236}">
                <a16:creationId xmlns:a16="http://schemas.microsoft.com/office/drawing/2014/main" id="{7E811A5E-8378-46E1-8D9A-C94AD203CC7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3" y="3352800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dist="80322" dir="4293903" algn="ctr" rotWithShape="0">
              <a:srgbClr val="2D391F">
                <a:alpha val="8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40" name="Picture 84" descr="0014a2.jpg">
            <a:extLst>
              <a:ext uri="{FF2B5EF4-FFF2-40B4-BE49-F238E27FC236}">
                <a16:creationId xmlns:a16="http://schemas.microsoft.com/office/drawing/2014/main" id="{3323CED8-F35D-4A8C-B68B-7939ECF3751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429000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dist="80322" dir="4293903" algn="ctr" rotWithShape="0">
              <a:srgbClr val="2D391F">
                <a:alpha val="8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41" name="Picture 84" descr="0014a2.jpg">
            <a:extLst>
              <a:ext uri="{FF2B5EF4-FFF2-40B4-BE49-F238E27FC236}">
                <a16:creationId xmlns:a16="http://schemas.microsoft.com/office/drawing/2014/main" id="{4C559658-DDB9-49C9-B838-A3FAFC42B22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505200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dist="80322" dir="4293903" algn="ctr" rotWithShape="0">
              <a:srgbClr val="2D391F">
                <a:alpha val="8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42" name="Picture 84" descr="0014a2.jpg">
            <a:extLst>
              <a:ext uri="{FF2B5EF4-FFF2-40B4-BE49-F238E27FC236}">
                <a16:creationId xmlns:a16="http://schemas.microsoft.com/office/drawing/2014/main" id="{F8F5FEE0-8BA3-49DC-B02C-2CB3EEB56B3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581400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dist="80322" dir="4293903" algn="ctr" rotWithShape="0">
              <a:srgbClr val="2D391F">
                <a:alpha val="8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43" name="Picture 84" descr="0014a2.jpg">
            <a:extLst>
              <a:ext uri="{FF2B5EF4-FFF2-40B4-BE49-F238E27FC236}">
                <a16:creationId xmlns:a16="http://schemas.microsoft.com/office/drawing/2014/main" id="{70416644-C81A-4509-B7C7-7E423B48DD1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657600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dist="80322" dir="4293903" algn="ctr" rotWithShape="0">
              <a:srgbClr val="2D391F">
                <a:alpha val="8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62" name="Picture 30" descr="0014a2.jpg">
            <a:extLst>
              <a:ext uri="{FF2B5EF4-FFF2-40B4-BE49-F238E27FC236}">
                <a16:creationId xmlns:a16="http://schemas.microsoft.com/office/drawing/2014/main" id="{44005379-6E99-4E85-9E06-0CF92E3394A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12954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63" name="Picture 31" descr="0014a2.jpg">
            <a:extLst>
              <a:ext uri="{FF2B5EF4-FFF2-40B4-BE49-F238E27FC236}">
                <a16:creationId xmlns:a16="http://schemas.microsoft.com/office/drawing/2014/main" id="{3D70CE90-D470-4F86-923A-D8EC36E75C5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64" name="Picture 32" descr="0014a2.jpg">
            <a:extLst>
              <a:ext uri="{FF2B5EF4-FFF2-40B4-BE49-F238E27FC236}">
                <a16:creationId xmlns:a16="http://schemas.microsoft.com/office/drawing/2014/main" id="{7C88C5A3-2F20-4589-843E-307DC11CE8F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65" name="Picture 33" descr="0014a2.jpg">
            <a:extLst>
              <a:ext uri="{FF2B5EF4-FFF2-40B4-BE49-F238E27FC236}">
                <a16:creationId xmlns:a16="http://schemas.microsoft.com/office/drawing/2014/main" id="{D7F4D799-4BB6-4F2E-936D-6D4693478B3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68" name="Picture 45" descr="0014a2.jpg">
            <a:extLst>
              <a:ext uri="{FF2B5EF4-FFF2-40B4-BE49-F238E27FC236}">
                <a16:creationId xmlns:a16="http://schemas.microsoft.com/office/drawing/2014/main" id="{D290F1F1-EED9-4144-88A6-98931A12745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649" y="405901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4" name="Picture 273" descr="0014a2.jpg">
            <a:extLst>
              <a:ext uri="{FF2B5EF4-FFF2-40B4-BE49-F238E27FC236}">
                <a16:creationId xmlns:a16="http://schemas.microsoft.com/office/drawing/2014/main" id="{6DFA55CD-EA93-471B-8BC5-8BC7C559B90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5" name="Picture 274" descr="0014a2.jpg">
            <a:extLst>
              <a:ext uri="{FF2B5EF4-FFF2-40B4-BE49-F238E27FC236}">
                <a16:creationId xmlns:a16="http://schemas.microsoft.com/office/drawing/2014/main" id="{15C67D41-15FF-47F3-9154-1F7A7FF0906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" name="Picture 275" descr="0014a2.jpg">
            <a:extLst>
              <a:ext uri="{FF2B5EF4-FFF2-40B4-BE49-F238E27FC236}">
                <a16:creationId xmlns:a16="http://schemas.microsoft.com/office/drawing/2014/main" id="{F28B39CC-EFA1-46C5-93AE-46896C7ACF5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7" name="Picture 276" descr="0014a2.jpg">
            <a:extLst>
              <a:ext uri="{FF2B5EF4-FFF2-40B4-BE49-F238E27FC236}">
                <a16:creationId xmlns:a16="http://schemas.microsoft.com/office/drawing/2014/main" id="{BB53B1B4-2296-4AFC-9843-FC18501394C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12954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911" name="Picture 30" descr="0014a2.jpg">
            <a:extLst>
              <a:ext uri="{FF2B5EF4-FFF2-40B4-BE49-F238E27FC236}">
                <a16:creationId xmlns:a16="http://schemas.microsoft.com/office/drawing/2014/main" id="{CA2129E8-053A-4B8D-AC42-5527DF6B0C5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12954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912" name="Picture 31" descr="0014a2.jpg">
            <a:extLst>
              <a:ext uri="{FF2B5EF4-FFF2-40B4-BE49-F238E27FC236}">
                <a16:creationId xmlns:a16="http://schemas.microsoft.com/office/drawing/2014/main" id="{ADEC25FE-4A80-435D-8DD0-E5BB7262E28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913" name="Picture 32" descr="0014a2.jpg">
            <a:extLst>
              <a:ext uri="{FF2B5EF4-FFF2-40B4-BE49-F238E27FC236}">
                <a16:creationId xmlns:a16="http://schemas.microsoft.com/office/drawing/2014/main" id="{D5B2AE98-54C0-419F-9551-52C10CD54D6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914" name="Picture 33" descr="0014a2.jpg">
            <a:extLst>
              <a:ext uri="{FF2B5EF4-FFF2-40B4-BE49-F238E27FC236}">
                <a16:creationId xmlns:a16="http://schemas.microsoft.com/office/drawing/2014/main" id="{627D4997-536D-46F2-8A2A-460650AA2E6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915" name="Picture 34" descr="0014a2.jpg">
            <a:extLst>
              <a:ext uri="{FF2B5EF4-FFF2-40B4-BE49-F238E27FC236}">
                <a16:creationId xmlns:a16="http://schemas.microsoft.com/office/drawing/2014/main" id="{DEDEF863-7D79-4A68-B9FC-D06896C22D2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255962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916" name="Picture 44" descr="0014a2.jpg">
            <a:extLst>
              <a:ext uri="{FF2B5EF4-FFF2-40B4-BE49-F238E27FC236}">
                <a16:creationId xmlns:a16="http://schemas.microsoft.com/office/drawing/2014/main" id="{301735A8-B56F-46A3-B3AC-8338DD1A2B4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058" y="3330348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dir="2700000" algn="tl" rotWithShape="0">
              <a:prstClr val="black">
                <a:alpha val="9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8" name="Picture 87" descr="0014a2.jpg">
            <a:extLst>
              <a:ext uri="{FF2B5EF4-FFF2-40B4-BE49-F238E27FC236}">
                <a16:creationId xmlns:a16="http://schemas.microsoft.com/office/drawing/2014/main" id="{D5D30491-AF7C-4623-A158-957A71F2F93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1" y="3603626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9" name="Picture 88" descr="0014a2.jpg">
            <a:extLst>
              <a:ext uri="{FF2B5EF4-FFF2-40B4-BE49-F238E27FC236}">
                <a16:creationId xmlns:a16="http://schemas.microsoft.com/office/drawing/2014/main" id="{2E94E116-4036-4B3E-B5AB-7D34B6C1F11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4894" y="20574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0" name="Picture 87" descr="0014a2.jpg">
            <a:extLst>
              <a:ext uri="{FF2B5EF4-FFF2-40B4-BE49-F238E27FC236}">
                <a16:creationId xmlns:a16="http://schemas.microsoft.com/office/drawing/2014/main" id="{9F9E42B5-A76C-4AB0-984B-D50AA82BE1E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4114800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dir="27000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0" name="TextBox 189">
            <a:extLst>
              <a:ext uri="{FF2B5EF4-FFF2-40B4-BE49-F238E27FC236}">
                <a16:creationId xmlns:a16="http://schemas.microsoft.com/office/drawing/2014/main" id="{A386003B-42D1-403C-AC64-E88CB832A6A2}"/>
              </a:ext>
            </a:extLst>
          </p:cNvPr>
          <p:cNvSpPr txBox="1"/>
          <p:nvPr/>
        </p:nvSpPr>
        <p:spPr>
          <a:xfrm rot="21414075">
            <a:off x="1250331" y="3326579"/>
            <a:ext cx="2564352" cy="693230"/>
          </a:xfrm>
          <a:prstGeom prst="rect">
            <a:avLst/>
          </a:prstGeom>
          <a:noFill/>
        </p:spPr>
        <p:txBody>
          <a:bodyPr>
            <a:prstTxWarp prst="textCanUp">
              <a:avLst>
                <a:gd name="adj" fmla="val 94426"/>
              </a:avLst>
            </a:prstTxWarp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ln w="18415" cmpd="sng">
                  <a:solidFill>
                    <a:srgbClr val="FFFF99"/>
                  </a:solidFill>
                  <a:prstDash val="solid"/>
                </a:ln>
                <a:solidFill>
                  <a:srgbClr val="FFFF99"/>
                </a:solidFill>
                <a:effectLst>
                  <a:outerShdw blurRad="101600" dist="200025" dir="1920000" sy="30000" kx="-1800000" algn="bl" rotWithShape="0">
                    <a:prstClr val="black">
                      <a:alpha val="88000"/>
                    </a:prstClr>
                  </a:outerShdw>
                </a:effectLst>
                <a:latin typeface="Arial Black" pitchFamily="34" charset="0"/>
                <a:ea typeface="+mn-ea"/>
              </a:rPr>
              <a:t>Murray </a:t>
            </a:r>
            <a:r>
              <a:rPr lang="en-US" sz="2400" dirty="0" err="1">
                <a:ln w="18415" cmpd="sng">
                  <a:solidFill>
                    <a:srgbClr val="FFFF99"/>
                  </a:solidFill>
                  <a:prstDash val="solid"/>
                </a:ln>
                <a:solidFill>
                  <a:srgbClr val="FFFF99"/>
                </a:solidFill>
                <a:effectLst>
                  <a:outerShdw blurRad="101600" dist="200025" dir="1920000" sy="30000" kx="-1800000" algn="bl" rotWithShape="0">
                    <a:prstClr val="black">
                      <a:alpha val="88000"/>
                    </a:prstClr>
                  </a:outerShdw>
                </a:effectLst>
                <a:latin typeface="Arial Black" pitchFamily="34" charset="0"/>
                <a:ea typeface="+mn-ea"/>
              </a:rPr>
              <a:t>Spgs</a:t>
            </a:r>
            <a:endParaRPr lang="en-US" sz="2400" dirty="0">
              <a:ln w="18415" cmpd="sng">
                <a:solidFill>
                  <a:srgbClr val="FFFF99"/>
                </a:solidFill>
                <a:prstDash val="solid"/>
              </a:ln>
              <a:solidFill>
                <a:srgbClr val="FFFF99"/>
              </a:solidFill>
              <a:effectLst>
                <a:outerShdw blurRad="101600" dist="200025" dir="1920000" sy="30000" kx="-1800000" algn="bl" rotWithShape="0">
                  <a:prstClr val="black">
                    <a:alpha val="88000"/>
                  </a:prstClr>
                </a:outerShdw>
              </a:effectLst>
              <a:latin typeface="Arial Black" pitchFamily="34" charset="0"/>
              <a:ea typeface="+mn-ea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ln w="18415" cmpd="sng">
                  <a:solidFill>
                    <a:srgbClr val="FFFF99"/>
                  </a:solidFill>
                  <a:prstDash val="solid"/>
                </a:ln>
                <a:solidFill>
                  <a:srgbClr val="FFFF99"/>
                </a:solidFill>
                <a:effectLst>
                  <a:outerShdw blurRad="101600" dist="200025" dir="1920000" sy="30000" kx="-1800000" algn="bl" rotWithShape="0">
                    <a:prstClr val="black">
                      <a:alpha val="88000"/>
                    </a:prstClr>
                  </a:outerShdw>
                </a:effectLst>
                <a:latin typeface="Arial Black" pitchFamily="34" charset="0"/>
                <a:ea typeface="+mn-ea"/>
              </a:rPr>
              <a:t>&amp; Lehner</a:t>
            </a:r>
          </a:p>
        </p:txBody>
      </p:sp>
    </p:spTree>
    <p:extLst>
      <p:ext uri="{BB962C8B-B14F-4D97-AF65-F5344CB8AC3E}">
        <p14:creationId xmlns:p14="http://schemas.microsoft.com/office/powerpoint/2010/main" val="60915618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Picture 60" descr="0014b.jpg">
            <a:extLst>
              <a:ext uri="{FF2B5EF4-FFF2-40B4-BE49-F238E27FC236}">
                <a16:creationId xmlns:a16="http://schemas.microsoft.com/office/drawing/2014/main" id="{F35A4B82-9872-475E-85CB-109669C026C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124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Picture 61" descr="0014b.jpg">
            <a:extLst>
              <a:ext uri="{FF2B5EF4-FFF2-40B4-BE49-F238E27FC236}">
                <a16:creationId xmlns:a16="http://schemas.microsoft.com/office/drawing/2014/main" id="{963EECF3-C40F-468D-80A1-C7EAC92A515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200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Picture 62" descr="0014b.jpg">
            <a:extLst>
              <a:ext uri="{FF2B5EF4-FFF2-40B4-BE49-F238E27FC236}">
                <a16:creationId xmlns:a16="http://schemas.microsoft.com/office/drawing/2014/main" id="{68694AE6-35C1-4DDF-96FB-FD782FB1947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Picture 63" descr="0014b.jpg">
            <a:extLst>
              <a:ext uri="{FF2B5EF4-FFF2-40B4-BE49-F238E27FC236}">
                <a16:creationId xmlns:a16="http://schemas.microsoft.com/office/drawing/2014/main" id="{B8EC6C7C-E80F-4A11-890E-E6DA0441939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Picture 64" descr="0014b.jpg">
            <a:extLst>
              <a:ext uri="{FF2B5EF4-FFF2-40B4-BE49-F238E27FC236}">
                <a16:creationId xmlns:a16="http://schemas.microsoft.com/office/drawing/2014/main" id="{99F7ACC7-DA99-4297-89C6-C6FB861E7D2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1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Picture 65" descr="0014b.jpg">
            <a:extLst>
              <a:ext uri="{FF2B5EF4-FFF2-40B4-BE49-F238E27FC236}">
                <a16:creationId xmlns:a16="http://schemas.microsoft.com/office/drawing/2014/main" id="{61CACFF5-A21C-4E41-9531-B24D9479D27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2" y="3200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Picture 66" descr="0014b.jpg">
            <a:extLst>
              <a:ext uri="{FF2B5EF4-FFF2-40B4-BE49-F238E27FC236}">
                <a16:creationId xmlns:a16="http://schemas.microsoft.com/office/drawing/2014/main" id="{85933C78-1C8F-4F38-856B-5DAB4CC40B9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Picture 67" descr="0014b.jpg">
            <a:extLst>
              <a:ext uri="{FF2B5EF4-FFF2-40B4-BE49-F238E27FC236}">
                <a16:creationId xmlns:a16="http://schemas.microsoft.com/office/drawing/2014/main" id="{A0F52B15-2512-45EC-968A-7D09D19374F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Picture 68" descr="0014b.jpg">
            <a:extLst>
              <a:ext uri="{FF2B5EF4-FFF2-40B4-BE49-F238E27FC236}">
                <a16:creationId xmlns:a16="http://schemas.microsoft.com/office/drawing/2014/main" id="{5D6A665D-9347-455A-A9DE-602892ED476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Picture 69" descr="0014b.jpg">
            <a:extLst>
              <a:ext uri="{FF2B5EF4-FFF2-40B4-BE49-F238E27FC236}">
                <a16:creationId xmlns:a16="http://schemas.microsoft.com/office/drawing/2014/main" id="{20D85884-06E5-4EAC-8571-5E45A0778AA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505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70" descr="0014b.jpg">
            <a:extLst>
              <a:ext uri="{FF2B5EF4-FFF2-40B4-BE49-F238E27FC236}">
                <a16:creationId xmlns:a16="http://schemas.microsoft.com/office/drawing/2014/main" id="{20969AC2-E9A1-4C25-A249-D87945D9F4E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09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Picture 71" descr="0014b.jpg">
            <a:extLst>
              <a:ext uri="{FF2B5EF4-FFF2-40B4-BE49-F238E27FC236}">
                <a16:creationId xmlns:a16="http://schemas.microsoft.com/office/drawing/2014/main" id="{EDE1BD8A-711D-449E-ABDF-3405F512928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" name="Picture 72" descr="0014b.jpg">
            <a:extLst>
              <a:ext uri="{FF2B5EF4-FFF2-40B4-BE49-F238E27FC236}">
                <a16:creationId xmlns:a16="http://schemas.microsoft.com/office/drawing/2014/main" id="{9AF0040C-E12B-4D00-AD88-D275589B0DE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" name="Picture 73" descr="0014b.jpg">
            <a:extLst>
              <a:ext uri="{FF2B5EF4-FFF2-40B4-BE49-F238E27FC236}">
                <a16:creationId xmlns:a16="http://schemas.microsoft.com/office/drawing/2014/main" id="{44C6BFDA-5CAD-4821-BDF7-86A7C03C805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505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" name="Picture 74" descr="0014b.jpg">
            <a:extLst>
              <a:ext uri="{FF2B5EF4-FFF2-40B4-BE49-F238E27FC236}">
                <a16:creationId xmlns:a16="http://schemas.microsoft.com/office/drawing/2014/main" id="{D0B204D0-3577-421A-B063-FF74FED3CAE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581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" name="Picture 76" descr="0014b.jpg">
            <a:extLst>
              <a:ext uri="{FF2B5EF4-FFF2-40B4-BE49-F238E27FC236}">
                <a16:creationId xmlns:a16="http://schemas.microsoft.com/office/drawing/2014/main" id="{F89F3AEB-E87C-4E4B-B5E3-C6446DFF847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657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52" name="Picture 30" descr="0014a2.jpg">
            <a:extLst>
              <a:ext uri="{FF2B5EF4-FFF2-40B4-BE49-F238E27FC236}">
                <a16:creationId xmlns:a16="http://schemas.microsoft.com/office/drawing/2014/main" id="{3FD59D0A-021B-487D-9896-92C50003A84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12954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53" name="Picture 31" descr="0014a2.jpg">
            <a:extLst>
              <a:ext uri="{FF2B5EF4-FFF2-40B4-BE49-F238E27FC236}">
                <a16:creationId xmlns:a16="http://schemas.microsoft.com/office/drawing/2014/main" id="{6CB021B9-1C9A-44E3-B6F2-E5303D9602D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54" name="Picture 32" descr="0014a2.jpg">
            <a:extLst>
              <a:ext uri="{FF2B5EF4-FFF2-40B4-BE49-F238E27FC236}">
                <a16:creationId xmlns:a16="http://schemas.microsoft.com/office/drawing/2014/main" id="{4BF6BF56-E920-470F-A7A0-D5FF4A154CA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55" name="Picture 33" descr="0014a2.jpg">
            <a:extLst>
              <a:ext uri="{FF2B5EF4-FFF2-40B4-BE49-F238E27FC236}">
                <a16:creationId xmlns:a16="http://schemas.microsoft.com/office/drawing/2014/main" id="{8A287A41-6524-4A5E-A7F0-D64DAAE7DEC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59" name="Picture 46" descr="0014a2.jpg">
            <a:extLst>
              <a:ext uri="{FF2B5EF4-FFF2-40B4-BE49-F238E27FC236}">
                <a16:creationId xmlns:a16="http://schemas.microsoft.com/office/drawing/2014/main" id="{2EFC41BE-1EAE-4A9C-8BEA-3A6FE178DD7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124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60" name="Picture 47" descr="0014a2.jpg">
            <a:extLst>
              <a:ext uri="{FF2B5EF4-FFF2-40B4-BE49-F238E27FC236}">
                <a16:creationId xmlns:a16="http://schemas.microsoft.com/office/drawing/2014/main" id="{CE87FA72-81EF-41DB-83DF-410D938DC27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200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61" name="Picture 48" descr="0014a2.jpg">
            <a:extLst>
              <a:ext uri="{FF2B5EF4-FFF2-40B4-BE49-F238E27FC236}">
                <a16:creationId xmlns:a16="http://schemas.microsoft.com/office/drawing/2014/main" id="{58DFB890-25E4-42A3-8916-3B5B2AFD9A0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62" name="Picture 49" descr="0014a2.jpg">
            <a:extLst>
              <a:ext uri="{FF2B5EF4-FFF2-40B4-BE49-F238E27FC236}">
                <a16:creationId xmlns:a16="http://schemas.microsoft.com/office/drawing/2014/main" id="{80C6BDC2-A5E3-4874-8F7E-DB00B3602D1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63" name="Picture 50" descr="0014a2.jpg">
            <a:extLst>
              <a:ext uri="{FF2B5EF4-FFF2-40B4-BE49-F238E27FC236}">
                <a16:creationId xmlns:a16="http://schemas.microsoft.com/office/drawing/2014/main" id="{587D78E9-4D1C-4372-9D10-9DD8A32E55E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1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64" name="Picture 51" descr="0014a2.jpg">
            <a:extLst>
              <a:ext uri="{FF2B5EF4-FFF2-40B4-BE49-F238E27FC236}">
                <a16:creationId xmlns:a16="http://schemas.microsoft.com/office/drawing/2014/main" id="{FF003378-A7A7-48F0-8EF6-243EE2C0DE8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3" y="3200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65" name="Picture 52" descr="0014a2.jpg">
            <a:extLst>
              <a:ext uri="{FF2B5EF4-FFF2-40B4-BE49-F238E27FC236}">
                <a16:creationId xmlns:a16="http://schemas.microsoft.com/office/drawing/2014/main" id="{138CEB6D-2A59-41B0-B415-BDB64798C63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66" name="Picture 53" descr="0014a2.jpg">
            <a:extLst>
              <a:ext uri="{FF2B5EF4-FFF2-40B4-BE49-F238E27FC236}">
                <a16:creationId xmlns:a16="http://schemas.microsoft.com/office/drawing/2014/main" id="{5E1C4559-46BA-4B09-B783-AE90D76E891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67" name="Picture 54" descr="0014a2.jpg">
            <a:extLst>
              <a:ext uri="{FF2B5EF4-FFF2-40B4-BE49-F238E27FC236}">
                <a16:creationId xmlns:a16="http://schemas.microsoft.com/office/drawing/2014/main" id="{CFE4BDC3-38AA-4618-BEDF-F7971DF2E08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68" name="Picture 55" descr="0014a2.jpg">
            <a:extLst>
              <a:ext uri="{FF2B5EF4-FFF2-40B4-BE49-F238E27FC236}">
                <a16:creationId xmlns:a16="http://schemas.microsoft.com/office/drawing/2014/main" id="{528A9741-712D-437E-AD70-D346C7525A7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505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69" name="Picture 56" descr="0014a2.jpg">
            <a:extLst>
              <a:ext uri="{FF2B5EF4-FFF2-40B4-BE49-F238E27FC236}">
                <a16:creationId xmlns:a16="http://schemas.microsoft.com/office/drawing/2014/main" id="{DF2BF708-234A-40C0-BE5B-EC6B4CD0D34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09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70" name="Picture 57" descr="0014a2.jpg">
            <a:extLst>
              <a:ext uri="{FF2B5EF4-FFF2-40B4-BE49-F238E27FC236}">
                <a16:creationId xmlns:a16="http://schemas.microsoft.com/office/drawing/2014/main" id="{3B9AF0A2-5E3D-487E-B016-DA59EBB8365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71" name="Picture 58" descr="0014a2.jpg">
            <a:extLst>
              <a:ext uri="{FF2B5EF4-FFF2-40B4-BE49-F238E27FC236}">
                <a16:creationId xmlns:a16="http://schemas.microsoft.com/office/drawing/2014/main" id="{AD6F75BB-4224-4C10-8222-339304A01DF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72" name="Picture 59" descr="0014a2.jpg">
            <a:extLst>
              <a:ext uri="{FF2B5EF4-FFF2-40B4-BE49-F238E27FC236}">
                <a16:creationId xmlns:a16="http://schemas.microsoft.com/office/drawing/2014/main" id="{2189FB00-4511-4CFB-90A3-5583AE3722D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505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73" name="Picture 75" descr="0014a2.jpg">
            <a:extLst>
              <a:ext uri="{FF2B5EF4-FFF2-40B4-BE49-F238E27FC236}">
                <a16:creationId xmlns:a16="http://schemas.microsoft.com/office/drawing/2014/main" id="{B88A71CB-17F7-4226-AA48-81C4FCC786B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581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74" name="Picture 79" descr="0014a2.jpg">
            <a:extLst>
              <a:ext uri="{FF2B5EF4-FFF2-40B4-BE49-F238E27FC236}">
                <a16:creationId xmlns:a16="http://schemas.microsoft.com/office/drawing/2014/main" id="{B3A7E124-9953-4660-82A8-774204DB845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657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75" name="Picture 77" descr="US Map 1-fill.jpg">
            <a:extLst>
              <a:ext uri="{FF2B5EF4-FFF2-40B4-BE49-F238E27FC236}">
                <a16:creationId xmlns:a16="http://schemas.microsoft.com/office/drawing/2014/main" id="{3F1337B4-D2C3-4E6D-B7EA-3A1C212DB4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7400" y="228600"/>
            <a:ext cx="712788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" name="Picture 80" descr="0014a2.jpg">
            <a:extLst>
              <a:ext uri="{FF2B5EF4-FFF2-40B4-BE49-F238E27FC236}">
                <a16:creationId xmlns:a16="http://schemas.microsoft.com/office/drawing/2014/main" id="{A99932B7-A021-4B6D-815E-3332A3F4FAB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" name="Picture 81" descr="0014a2.jpg">
            <a:extLst>
              <a:ext uri="{FF2B5EF4-FFF2-40B4-BE49-F238E27FC236}">
                <a16:creationId xmlns:a16="http://schemas.microsoft.com/office/drawing/2014/main" id="{5ADE29B3-9703-4761-A01F-8947AA249AC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" name="Picture 83" descr="0014a2.jpg">
            <a:extLst>
              <a:ext uri="{FF2B5EF4-FFF2-40B4-BE49-F238E27FC236}">
                <a16:creationId xmlns:a16="http://schemas.microsoft.com/office/drawing/2014/main" id="{A77D7BEE-6244-4966-9C0C-45E75BE969E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60" descr="0014b.jpg">
            <a:extLst>
              <a:ext uri="{FF2B5EF4-FFF2-40B4-BE49-F238E27FC236}">
                <a16:creationId xmlns:a16="http://schemas.microsoft.com/office/drawing/2014/main" id="{CABD63D0-38B0-41CF-8D35-66CCEB045DF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124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61" descr="0014b.jpg">
            <a:extLst>
              <a:ext uri="{FF2B5EF4-FFF2-40B4-BE49-F238E27FC236}">
                <a16:creationId xmlns:a16="http://schemas.microsoft.com/office/drawing/2014/main" id="{AE12B225-83EB-4DA5-B4B8-441BDC47E21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200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62" descr="0014b.jpg">
            <a:extLst>
              <a:ext uri="{FF2B5EF4-FFF2-40B4-BE49-F238E27FC236}">
                <a16:creationId xmlns:a16="http://schemas.microsoft.com/office/drawing/2014/main" id="{34928606-3046-405A-97F3-FE66868F26F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3" descr="0014b.jpg">
            <a:extLst>
              <a:ext uri="{FF2B5EF4-FFF2-40B4-BE49-F238E27FC236}">
                <a16:creationId xmlns:a16="http://schemas.microsoft.com/office/drawing/2014/main" id="{B94FA1E7-49C7-47BF-8565-4DB81BDB8CB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4" descr="0014b.jpg">
            <a:extLst>
              <a:ext uri="{FF2B5EF4-FFF2-40B4-BE49-F238E27FC236}">
                <a16:creationId xmlns:a16="http://schemas.microsoft.com/office/drawing/2014/main" id="{27F415F3-4C65-401C-9887-96DBF13F67E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1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5" descr="0014b.jpg">
            <a:extLst>
              <a:ext uri="{FF2B5EF4-FFF2-40B4-BE49-F238E27FC236}">
                <a16:creationId xmlns:a16="http://schemas.microsoft.com/office/drawing/2014/main" id="{255B29C1-4804-4D34-8A17-BBFDD905082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2" y="3200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6" descr="0014b.jpg">
            <a:extLst>
              <a:ext uri="{FF2B5EF4-FFF2-40B4-BE49-F238E27FC236}">
                <a16:creationId xmlns:a16="http://schemas.microsoft.com/office/drawing/2014/main" id="{B92BC5C0-9F36-48A5-BF5A-8D81746BD46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7" descr="0014b.jpg">
            <a:extLst>
              <a:ext uri="{FF2B5EF4-FFF2-40B4-BE49-F238E27FC236}">
                <a16:creationId xmlns:a16="http://schemas.microsoft.com/office/drawing/2014/main" id="{A27BB516-B53D-4279-A017-2B74D53649F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8" descr="0014b.jpg">
            <a:extLst>
              <a:ext uri="{FF2B5EF4-FFF2-40B4-BE49-F238E27FC236}">
                <a16:creationId xmlns:a16="http://schemas.microsoft.com/office/drawing/2014/main" id="{0872D962-8C5E-4D67-9494-9D4953FE716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9" descr="0014b.jpg">
            <a:extLst>
              <a:ext uri="{FF2B5EF4-FFF2-40B4-BE49-F238E27FC236}">
                <a16:creationId xmlns:a16="http://schemas.microsoft.com/office/drawing/2014/main" id="{67FD1910-E2BA-42E5-A2D7-11ECD865D9D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505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70" descr="0014b.jpg">
            <a:extLst>
              <a:ext uri="{FF2B5EF4-FFF2-40B4-BE49-F238E27FC236}">
                <a16:creationId xmlns:a16="http://schemas.microsoft.com/office/drawing/2014/main" id="{25FADA66-C11A-4B3B-A4D6-9593CD69268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09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71" descr="0014b.jpg">
            <a:extLst>
              <a:ext uri="{FF2B5EF4-FFF2-40B4-BE49-F238E27FC236}">
                <a16:creationId xmlns:a16="http://schemas.microsoft.com/office/drawing/2014/main" id="{7EAF191E-6A71-4831-9A52-5CCDE985176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72" descr="0014b.jpg">
            <a:extLst>
              <a:ext uri="{FF2B5EF4-FFF2-40B4-BE49-F238E27FC236}">
                <a16:creationId xmlns:a16="http://schemas.microsoft.com/office/drawing/2014/main" id="{D4CB0A22-904E-4115-B800-705463D1B1A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73" descr="0014b.jpg">
            <a:extLst>
              <a:ext uri="{FF2B5EF4-FFF2-40B4-BE49-F238E27FC236}">
                <a16:creationId xmlns:a16="http://schemas.microsoft.com/office/drawing/2014/main" id="{829667D6-3404-4E03-8F7C-B329A6A9C41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505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74" descr="0014b.jpg">
            <a:extLst>
              <a:ext uri="{FF2B5EF4-FFF2-40B4-BE49-F238E27FC236}">
                <a16:creationId xmlns:a16="http://schemas.microsoft.com/office/drawing/2014/main" id="{E9F703C5-30B6-4D87-A0B1-EB24BF785D1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581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76" descr="0014b.jpg">
            <a:extLst>
              <a:ext uri="{FF2B5EF4-FFF2-40B4-BE49-F238E27FC236}">
                <a16:creationId xmlns:a16="http://schemas.microsoft.com/office/drawing/2014/main" id="{6C39F791-5AE8-4979-9860-4BF52CD981C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657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01" name="Picture 31" descr="0014a2.jpg">
            <a:extLst>
              <a:ext uri="{FF2B5EF4-FFF2-40B4-BE49-F238E27FC236}">
                <a16:creationId xmlns:a16="http://schemas.microsoft.com/office/drawing/2014/main" id="{D4BE557A-9D2A-40AB-8721-994D42BAFD0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02" name="Picture 32" descr="0014a2.jpg">
            <a:extLst>
              <a:ext uri="{FF2B5EF4-FFF2-40B4-BE49-F238E27FC236}">
                <a16:creationId xmlns:a16="http://schemas.microsoft.com/office/drawing/2014/main" id="{E02C0975-CDCC-446B-BE3C-A7BB2A8B164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03" name="Picture 33" descr="0014a2.jpg">
            <a:extLst>
              <a:ext uri="{FF2B5EF4-FFF2-40B4-BE49-F238E27FC236}">
                <a16:creationId xmlns:a16="http://schemas.microsoft.com/office/drawing/2014/main" id="{AF7BC221-1E2A-428F-BD77-AAD7A29DDAE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07" name="Picture 46" descr="0014a2.jpg">
            <a:extLst>
              <a:ext uri="{FF2B5EF4-FFF2-40B4-BE49-F238E27FC236}">
                <a16:creationId xmlns:a16="http://schemas.microsoft.com/office/drawing/2014/main" id="{D20FEBC0-0524-4F2C-AF77-4B44812FB85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124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08" name="Picture 47" descr="0014a2.jpg">
            <a:extLst>
              <a:ext uri="{FF2B5EF4-FFF2-40B4-BE49-F238E27FC236}">
                <a16:creationId xmlns:a16="http://schemas.microsoft.com/office/drawing/2014/main" id="{936810B7-A541-4DAF-BBA8-800050BDBEC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200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09" name="Picture 48" descr="0014a2.jpg">
            <a:extLst>
              <a:ext uri="{FF2B5EF4-FFF2-40B4-BE49-F238E27FC236}">
                <a16:creationId xmlns:a16="http://schemas.microsoft.com/office/drawing/2014/main" id="{2A09F2BF-0E32-4FC2-A997-490103D7E7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10" name="Picture 49" descr="0014a2.jpg">
            <a:extLst>
              <a:ext uri="{FF2B5EF4-FFF2-40B4-BE49-F238E27FC236}">
                <a16:creationId xmlns:a16="http://schemas.microsoft.com/office/drawing/2014/main" id="{287B1C32-CDB2-450A-87D2-E4AC0776D92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11" name="Picture 50" descr="0014a2.jpg">
            <a:extLst>
              <a:ext uri="{FF2B5EF4-FFF2-40B4-BE49-F238E27FC236}">
                <a16:creationId xmlns:a16="http://schemas.microsoft.com/office/drawing/2014/main" id="{26C06C70-7EAB-4F6E-B098-4E214FC7844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1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12" name="Picture 51" descr="0014a2.jpg">
            <a:extLst>
              <a:ext uri="{FF2B5EF4-FFF2-40B4-BE49-F238E27FC236}">
                <a16:creationId xmlns:a16="http://schemas.microsoft.com/office/drawing/2014/main" id="{CC71602D-3F4D-48AD-B9A7-A56270D3520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3" y="3200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13" name="Picture 52" descr="0014a2.jpg">
            <a:extLst>
              <a:ext uri="{FF2B5EF4-FFF2-40B4-BE49-F238E27FC236}">
                <a16:creationId xmlns:a16="http://schemas.microsoft.com/office/drawing/2014/main" id="{335D4E4B-C4DF-4E38-8A98-690297F97F6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14" name="Picture 53" descr="0014a2.jpg">
            <a:extLst>
              <a:ext uri="{FF2B5EF4-FFF2-40B4-BE49-F238E27FC236}">
                <a16:creationId xmlns:a16="http://schemas.microsoft.com/office/drawing/2014/main" id="{3D325D4D-9121-4FBC-AA88-A74E9BCDF53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15" name="Picture 54" descr="0014a2.jpg">
            <a:extLst>
              <a:ext uri="{FF2B5EF4-FFF2-40B4-BE49-F238E27FC236}">
                <a16:creationId xmlns:a16="http://schemas.microsoft.com/office/drawing/2014/main" id="{6D714DBC-C55E-4FA5-8042-F61E972FB51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16" name="Picture 55" descr="0014a2.jpg">
            <a:extLst>
              <a:ext uri="{FF2B5EF4-FFF2-40B4-BE49-F238E27FC236}">
                <a16:creationId xmlns:a16="http://schemas.microsoft.com/office/drawing/2014/main" id="{A4BCD6AA-2956-4EB6-9835-49B8F7A6795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505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17" name="Picture 56" descr="0014a2.jpg">
            <a:extLst>
              <a:ext uri="{FF2B5EF4-FFF2-40B4-BE49-F238E27FC236}">
                <a16:creationId xmlns:a16="http://schemas.microsoft.com/office/drawing/2014/main" id="{92281872-D631-449A-8DAD-7C4E51A060B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09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18" name="Picture 57" descr="0014a2.jpg">
            <a:extLst>
              <a:ext uri="{FF2B5EF4-FFF2-40B4-BE49-F238E27FC236}">
                <a16:creationId xmlns:a16="http://schemas.microsoft.com/office/drawing/2014/main" id="{087A88A5-B0F4-4B6A-80C8-E199A4D9B7E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19" name="Picture 58" descr="0014a2.jpg">
            <a:extLst>
              <a:ext uri="{FF2B5EF4-FFF2-40B4-BE49-F238E27FC236}">
                <a16:creationId xmlns:a16="http://schemas.microsoft.com/office/drawing/2014/main" id="{736E064A-762F-4DC9-8ADC-AA234EAFEB1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20" name="Picture 59" descr="0014a2.jpg">
            <a:extLst>
              <a:ext uri="{FF2B5EF4-FFF2-40B4-BE49-F238E27FC236}">
                <a16:creationId xmlns:a16="http://schemas.microsoft.com/office/drawing/2014/main" id="{DD86935D-5489-45B6-B913-162AE07BBD2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505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21" name="Picture 75" descr="0014a2.jpg">
            <a:extLst>
              <a:ext uri="{FF2B5EF4-FFF2-40B4-BE49-F238E27FC236}">
                <a16:creationId xmlns:a16="http://schemas.microsoft.com/office/drawing/2014/main" id="{E5CBA01D-FA14-413E-A06C-C1D61F73CEA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581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22" name="Picture 79" descr="0014a2.jpg">
            <a:extLst>
              <a:ext uri="{FF2B5EF4-FFF2-40B4-BE49-F238E27FC236}">
                <a16:creationId xmlns:a16="http://schemas.microsoft.com/office/drawing/2014/main" id="{B0006F04-3229-47C6-9C4F-16F4861E186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657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80" descr="0014a2.jpg">
            <a:extLst>
              <a:ext uri="{FF2B5EF4-FFF2-40B4-BE49-F238E27FC236}">
                <a16:creationId xmlns:a16="http://schemas.microsoft.com/office/drawing/2014/main" id="{CCBA5B15-8971-4303-BC1B-7A42E0969FF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81" descr="0014a2.jpg">
            <a:extLst>
              <a:ext uri="{FF2B5EF4-FFF2-40B4-BE49-F238E27FC236}">
                <a16:creationId xmlns:a16="http://schemas.microsoft.com/office/drawing/2014/main" id="{C55B8031-C4BC-4917-833B-0628DFC4FBE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83" descr="0014a2.jpg">
            <a:extLst>
              <a:ext uri="{FF2B5EF4-FFF2-40B4-BE49-F238E27FC236}">
                <a16:creationId xmlns:a16="http://schemas.microsoft.com/office/drawing/2014/main" id="{C7C07B78-0D85-4B14-A1E1-BC38AF6EF88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" name="Picture 84" descr="0014a2.jpg">
            <a:extLst>
              <a:ext uri="{FF2B5EF4-FFF2-40B4-BE49-F238E27FC236}">
                <a16:creationId xmlns:a16="http://schemas.microsoft.com/office/drawing/2014/main" id="{B0225C97-CABC-48CD-8442-63F4D278481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12954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" name="Picture 120" descr="0014b.jpg">
            <a:extLst>
              <a:ext uri="{FF2B5EF4-FFF2-40B4-BE49-F238E27FC236}">
                <a16:creationId xmlns:a16="http://schemas.microsoft.com/office/drawing/2014/main" id="{6C2994C3-2A01-4586-851B-F9BFF92665F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124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" name="Picture 121" descr="0014b.jpg">
            <a:extLst>
              <a:ext uri="{FF2B5EF4-FFF2-40B4-BE49-F238E27FC236}">
                <a16:creationId xmlns:a16="http://schemas.microsoft.com/office/drawing/2014/main" id="{32F46804-89C8-41B7-90A5-878FC6DEFD2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200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" name="Picture 122" descr="0014b.jpg">
            <a:extLst>
              <a:ext uri="{FF2B5EF4-FFF2-40B4-BE49-F238E27FC236}">
                <a16:creationId xmlns:a16="http://schemas.microsoft.com/office/drawing/2014/main" id="{DA142878-E2C5-4088-8149-9A846F129F9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4" name="Picture 123" descr="0014b.jpg">
            <a:extLst>
              <a:ext uri="{FF2B5EF4-FFF2-40B4-BE49-F238E27FC236}">
                <a16:creationId xmlns:a16="http://schemas.microsoft.com/office/drawing/2014/main" id="{920B8326-1C2B-47DC-8C9C-6866452359C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5" name="Picture 124" descr="0014b.jpg">
            <a:extLst>
              <a:ext uri="{FF2B5EF4-FFF2-40B4-BE49-F238E27FC236}">
                <a16:creationId xmlns:a16="http://schemas.microsoft.com/office/drawing/2014/main" id="{E8E7F9A9-F514-4EA1-855E-0CF477C0BA9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1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6" name="Picture 125" descr="0014b.jpg">
            <a:extLst>
              <a:ext uri="{FF2B5EF4-FFF2-40B4-BE49-F238E27FC236}">
                <a16:creationId xmlns:a16="http://schemas.microsoft.com/office/drawing/2014/main" id="{DBBE4FB6-C1A3-4EDC-A5AD-7B078C88A5F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2" y="3200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7" name="Picture 126" descr="0014b.jpg">
            <a:extLst>
              <a:ext uri="{FF2B5EF4-FFF2-40B4-BE49-F238E27FC236}">
                <a16:creationId xmlns:a16="http://schemas.microsoft.com/office/drawing/2014/main" id="{313CA887-8E2F-4491-BEA0-8A3AF2108DF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8" name="Picture 127" descr="0014b.jpg">
            <a:extLst>
              <a:ext uri="{FF2B5EF4-FFF2-40B4-BE49-F238E27FC236}">
                <a16:creationId xmlns:a16="http://schemas.microsoft.com/office/drawing/2014/main" id="{758FCB21-29AC-4CF6-9C1E-01A2F87B85A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9" name="Picture 128" descr="0014b.jpg">
            <a:extLst>
              <a:ext uri="{FF2B5EF4-FFF2-40B4-BE49-F238E27FC236}">
                <a16:creationId xmlns:a16="http://schemas.microsoft.com/office/drawing/2014/main" id="{C6D16A13-3D32-4563-AC0E-110A98F6942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" name="Picture 129" descr="0014b.jpg">
            <a:extLst>
              <a:ext uri="{FF2B5EF4-FFF2-40B4-BE49-F238E27FC236}">
                <a16:creationId xmlns:a16="http://schemas.microsoft.com/office/drawing/2014/main" id="{5B8BA00D-5BAE-4478-B12B-E3167279308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505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1" name="Picture 130" descr="0014b.jpg">
            <a:extLst>
              <a:ext uri="{FF2B5EF4-FFF2-40B4-BE49-F238E27FC236}">
                <a16:creationId xmlns:a16="http://schemas.microsoft.com/office/drawing/2014/main" id="{2D8BAE8B-91AB-4AB1-9E4B-5AE976AC357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09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2" name="Picture 131" descr="0014b.jpg">
            <a:extLst>
              <a:ext uri="{FF2B5EF4-FFF2-40B4-BE49-F238E27FC236}">
                <a16:creationId xmlns:a16="http://schemas.microsoft.com/office/drawing/2014/main" id="{A9724499-3A5B-437E-AAEF-61E690F7AAB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" name="Picture 132" descr="0014b.jpg">
            <a:extLst>
              <a:ext uri="{FF2B5EF4-FFF2-40B4-BE49-F238E27FC236}">
                <a16:creationId xmlns:a16="http://schemas.microsoft.com/office/drawing/2014/main" id="{DB7B80A9-34DE-4989-B26E-B26188DABA4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" name="Picture 133" descr="0014b.jpg">
            <a:extLst>
              <a:ext uri="{FF2B5EF4-FFF2-40B4-BE49-F238E27FC236}">
                <a16:creationId xmlns:a16="http://schemas.microsoft.com/office/drawing/2014/main" id="{696B0FF9-49D7-4D54-B3E7-5B556039581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505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5" name="Picture 134" descr="0014b.jpg">
            <a:extLst>
              <a:ext uri="{FF2B5EF4-FFF2-40B4-BE49-F238E27FC236}">
                <a16:creationId xmlns:a16="http://schemas.microsoft.com/office/drawing/2014/main" id="{2A5EEE36-1772-46DF-9BFD-4E4DF556FD1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581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6" name="Picture 135" descr="0014b.jpg">
            <a:extLst>
              <a:ext uri="{FF2B5EF4-FFF2-40B4-BE49-F238E27FC236}">
                <a16:creationId xmlns:a16="http://schemas.microsoft.com/office/drawing/2014/main" id="{919B87E5-F4B1-483C-8218-67F90B072F2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657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50" name="Picture 30" descr="0014a2.jpg">
            <a:extLst>
              <a:ext uri="{FF2B5EF4-FFF2-40B4-BE49-F238E27FC236}">
                <a16:creationId xmlns:a16="http://schemas.microsoft.com/office/drawing/2014/main" id="{CFC23FEE-6F2D-4EAD-AAEB-3BF9130572C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12954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51" name="Picture 31" descr="0014a2.jpg">
            <a:extLst>
              <a:ext uri="{FF2B5EF4-FFF2-40B4-BE49-F238E27FC236}">
                <a16:creationId xmlns:a16="http://schemas.microsoft.com/office/drawing/2014/main" id="{2ED8F31D-BA1B-4E37-BF53-CF3C8B4093F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52" name="Picture 32" descr="0014a2.jpg">
            <a:extLst>
              <a:ext uri="{FF2B5EF4-FFF2-40B4-BE49-F238E27FC236}">
                <a16:creationId xmlns:a16="http://schemas.microsoft.com/office/drawing/2014/main" id="{7E77D1CC-DCED-4B4B-95D4-182A0AD3E45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53" name="Picture 33" descr="0014a2.jpg">
            <a:extLst>
              <a:ext uri="{FF2B5EF4-FFF2-40B4-BE49-F238E27FC236}">
                <a16:creationId xmlns:a16="http://schemas.microsoft.com/office/drawing/2014/main" id="{90A5219A-4C4D-47A0-911D-81F236FD9A9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57" name="Picture 46" descr="0014a2.jpg">
            <a:extLst>
              <a:ext uri="{FF2B5EF4-FFF2-40B4-BE49-F238E27FC236}">
                <a16:creationId xmlns:a16="http://schemas.microsoft.com/office/drawing/2014/main" id="{B0A0576B-4D89-4CB2-9523-9E23A3C62C2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124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58" name="Picture 47" descr="0014a2.jpg">
            <a:extLst>
              <a:ext uri="{FF2B5EF4-FFF2-40B4-BE49-F238E27FC236}">
                <a16:creationId xmlns:a16="http://schemas.microsoft.com/office/drawing/2014/main" id="{C0E9B634-2ABE-4E40-99DE-61E62885B50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200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59" name="Picture 48" descr="0014a2.jpg">
            <a:extLst>
              <a:ext uri="{FF2B5EF4-FFF2-40B4-BE49-F238E27FC236}">
                <a16:creationId xmlns:a16="http://schemas.microsoft.com/office/drawing/2014/main" id="{DD4DEA08-7C1E-4053-B56D-3F1A354AC50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60" name="Picture 49" descr="0014a2.jpg">
            <a:extLst>
              <a:ext uri="{FF2B5EF4-FFF2-40B4-BE49-F238E27FC236}">
                <a16:creationId xmlns:a16="http://schemas.microsoft.com/office/drawing/2014/main" id="{1A3D47EA-DF2E-4115-9D02-FAD67DF7839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61" name="Picture 50" descr="0014a2.jpg">
            <a:extLst>
              <a:ext uri="{FF2B5EF4-FFF2-40B4-BE49-F238E27FC236}">
                <a16:creationId xmlns:a16="http://schemas.microsoft.com/office/drawing/2014/main" id="{C3C7E176-5476-47C2-9550-3ACF31E0B11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1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62" name="Picture 51" descr="0014a2.jpg">
            <a:extLst>
              <a:ext uri="{FF2B5EF4-FFF2-40B4-BE49-F238E27FC236}">
                <a16:creationId xmlns:a16="http://schemas.microsoft.com/office/drawing/2014/main" id="{6BBA32C3-B7AD-4F14-B5BC-071555EFA19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3" y="3200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63" name="Picture 52" descr="0014a2.jpg">
            <a:extLst>
              <a:ext uri="{FF2B5EF4-FFF2-40B4-BE49-F238E27FC236}">
                <a16:creationId xmlns:a16="http://schemas.microsoft.com/office/drawing/2014/main" id="{9B6E921A-8C7B-4561-A50F-BF3D4689DE0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64" name="Picture 53" descr="0014a2.jpg">
            <a:extLst>
              <a:ext uri="{FF2B5EF4-FFF2-40B4-BE49-F238E27FC236}">
                <a16:creationId xmlns:a16="http://schemas.microsoft.com/office/drawing/2014/main" id="{04D72881-655A-4204-A4D6-73112B12B5D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65" name="Picture 54" descr="0014a2.jpg">
            <a:extLst>
              <a:ext uri="{FF2B5EF4-FFF2-40B4-BE49-F238E27FC236}">
                <a16:creationId xmlns:a16="http://schemas.microsoft.com/office/drawing/2014/main" id="{A54B1211-EC94-4515-84CF-BE8736D0928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66" name="Picture 55" descr="0014a2.jpg">
            <a:extLst>
              <a:ext uri="{FF2B5EF4-FFF2-40B4-BE49-F238E27FC236}">
                <a16:creationId xmlns:a16="http://schemas.microsoft.com/office/drawing/2014/main" id="{2BCC67B3-4975-45E9-B451-84F2923BC54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505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67" name="Picture 56" descr="0014a2.jpg">
            <a:extLst>
              <a:ext uri="{FF2B5EF4-FFF2-40B4-BE49-F238E27FC236}">
                <a16:creationId xmlns:a16="http://schemas.microsoft.com/office/drawing/2014/main" id="{3A185296-A4FB-4DCD-8C1A-EC0FD9DD7DB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09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68" name="Picture 57" descr="0014a2.jpg">
            <a:extLst>
              <a:ext uri="{FF2B5EF4-FFF2-40B4-BE49-F238E27FC236}">
                <a16:creationId xmlns:a16="http://schemas.microsoft.com/office/drawing/2014/main" id="{8D3A66B3-FF25-487D-BAEC-FA33417C1C2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69" name="Picture 58" descr="0014a2.jpg">
            <a:extLst>
              <a:ext uri="{FF2B5EF4-FFF2-40B4-BE49-F238E27FC236}">
                <a16:creationId xmlns:a16="http://schemas.microsoft.com/office/drawing/2014/main" id="{288301C3-0042-4C2F-9A7B-84C3FECC0AD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70" name="Picture 59" descr="0014a2.jpg">
            <a:extLst>
              <a:ext uri="{FF2B5EF4-FFF2-40B4-BE49-F238E27FC236}">
                <a16:creationId xmlns:a16="http://schemas.microsoft.com/office/drawing/2014/main" id="{6DDCB960-77BD-4ECB-BE45-8DFDACD940E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505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71" name="Picture 75" descr="0014a2.jpg">
            <a:extLst>
              <a:ext uri="{FF2B5EF4-FFF2-40B4-BE49-F238E27FC236}">
                <a16:creationId xmlns:a16="http://schemas.microsoft.com/office/drawing/2014/main" id="{F843C64C-6568-4DDC-A925-E0A2CEFA277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581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72" name="Picture 79" descr="0014a2.jpg">
            <a:extLst>
              <a:ext uri="{FF2B5EF4-FFF2-40B4-BE49-F238E27FC236}">
                <a16:creationId xmlns:a16="http://schemas.microsoft.com/office/drawing/2014/main" id="{BA3A476E-3F70-4F91-9654-E89A823E967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657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2" name="Picture 161" descr="0014a2.jpg">
            <a:extLst>
              <a:ext uri="{FF2B5EF4-FFF2-40B4-BE49-F238E27FC236}">
                <a16:creationId xmlns:a16="http://schemas.microsoft.com/office/drawing/2014/main" id="{05C0AF2A-2B33-41ED-9C74-31B4A9668EF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" name="Picture 162" descr="0014a2.jpg">
            <a:extLst>
              <a:ext uri="{FF2B5EF4-FFF2-40B4-BE49-F238E27FC236}">
                <a16:creationId xmlns:a16="http://schemas.microsoft.com/office/drawing/2014/main" id="{74FA45FE-3FCA-48BE-ADCA-9F6B0018378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" name="Picture 163" descr="0014a2.jpg">
            <a:extLst>
              <a:ext uri="{FF2B5EF4-FFF2-40B4-BE49-F238E27FC236}">
                <a16:creationId xmlns:a16="http://schemas.microsoft.com/office/drawing/2014/main" id="{F234E9ED-ED31-4FDD-898C-B0EBE115C08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5" name="Picture 164" descr="0014a2.jpg">
            <a:extLst>
              <a:ext uri="{FF2B5EF4-FFF2-40B4-BE49-F238E27FC236}">
                <a16:creationId xmlns:a16="http://schemas.microsoft.com/office/drawing/2014/main" id="{E0EC9F6F-9079-4A7E-850E-C2F8407034B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12954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0" name="Picture 60" descr="0014b.jpg">
            <a:extLst>
              <a:ext uri="{FF2B5EF4-FFF2-40B4-BE49-F238E27FC236}">
                <a16:creationId xmlns:a16="http://schemas.microsoft.com/office/drawing/2014/main" id="{14E360E5-3F73-4CE5-92F1-286AD9E2B6B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124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1" name="Picture 61" descr="0014b.jpg">
            <a:extLst>
              <a:ext uri="{FF2B5EF4-FFF2-40B4-BE49-F238E27FC236}">
                <a16:creationId xmlns:a16="http://schemas.microsoft.com/office/drawing/2014/main" id="{8BD3F832-159B-4C5D-B279-95154BA2F40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200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2" name="Picture 62" descr="0014b.jpg">
            <a:extLst>
              <a:ext uri="{FF2B5EF4-FFF2-40B4-BE49-F238E27FC236}">
                <a16:creationId xmlns:a16="http://schemas.microsoft.com/office/drawing/2014/main" id="{8DA72813-C71E-4E49-A77F-719688AFEF2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3" name="Picture 63" descr="0014b.jpg">
            <a:extLst>
              <a:ext uri="{FF2B5EF4-FFF2-40B4-BE49-F238E27FC236}">
                <a16:creationId xmlns:a16="http://schemas.microsoft.com/office/drawing/2014/main" id="{216AF412-9194-43B5-88E9-E589F3E9230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" name="Picture 64" descr="0014b.jpg">
            <a:extLst>
              <a:ext uri="{FF2B5EF4-FFF2-40B4-BE49-F238E27FC236}">
                <a16:creationId xmlns:a16="http://schemas.microsoft.com/office/drawing/2014/main" id="{2F17D1F8-BBA1-4B03-94EE-A9870C122C3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1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5" name="Picture 65" descr="0014b.jpg">
            <a:extLst>
              <a:ext uri="{FF2B5EF4-FFF2-40B4-BE49-F238E27FC236}">
                <a16:creationId xmlns:a16="http://schemas.microsoft.com/office/drawing/2014/main" id="{6EBCB625-1976-4AEC-8B76-E08123BF0FA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2" y="3200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6" name="Picture 66" descr="0014b.jpg">
            <a:extLst>
              <a:ext uri="{FF2B5EF4-FFF2-40B4-BE49-F238E27FC236}">
                <a16:creationId xmlns:a16="http://schemas.microsoft.com/office/drawing/2014/main" id="{A0CA27F9-C635-44FC-8A28-0486454DBA0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7" name="Picture 67" descr="0014b.jpg">
            <a:extLst>
              <a:ext uri="{FF2B5EF4-FFF2-40B4-BE49-F238E27FC236}">
                <a16:creationId xmlns:a16="http://schemas.microsoft.com/office/drawing/2014/main" id="{49972EC9-0A55-4B18-A6AA-AE61932B012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8" name="Picture 68" descr="0014b.jpg">
            <a:extLst>
              <a:ext uri="{FF2B5EF4-FFF2-40B4-BE49-F238E27FC236}">
                <a16:creationId xmlns:a16="http://schemas.microsoft.com/office/drawing/2014/main" id="{9BC79D5E-FE87-49E7-86B5-1FC64A96AB2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9" name="Picture 69" descr="0014b.jpg">
            <a:extLst>
              <a:ext uri="{FF2B5EF4-FFF2-40B4-BE49-F238E27FC236}">
                <a16:creationId xmlns:a16="http://schemas.microsoft.com/office/drawing/2014/main" id="{EBF6A8FB-E1AC-4C2B-9DE5-87B726FB3CD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505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0" name="Picture 70" descr="0014b.jpg">
            <a:extLst>
              <a:ext uri="{FF2B5EF4-FFF2-40B4-BE49-F238E27FC236}">
                <a16:creationId xmlns:a16="http://schemas.microsoft.com/office/drawing/2014/main" id="{52886F10-A401-43B5-B108-6138C79615E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09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1" name="Picture 71" descr="0014b.jpg">
            <a:extLst>
              <a:ext uri="{FF2B5EF4-FFF2-40B4-BE49-F238E27FC236}">
                <a16:creationId xmlns:a16="http://schemas.microsoft.com/office/drawing/2014/main" id="{D2B62870-D38D-47C8-A30D-675E9C66900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2" name="Picture 72" descr="0014b.jpg">
            <a:extLst>
              <a:ext uri="{FF2B5EF4-FFF2-40B4-BE49-F238E27FC236}">
                <a16:creationId xmlns:a16="http://schemas.microsoft.com/office/drawing/2014/main" id="{514AF5F4-8CFB-4571-9D26-52762CEA39B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3" name="Picture 73" descr="0014b.jpg">
            <a:extLst>
              <a:ext uri="{FF2B5EF4-FFF2-40B4-BE49-F238E27FC236}">
                <a16:creationId xmlns:a16="http://schemas.microsoft.com/office/drawing/2014/main" id="{0A5A06B0-5096-45FA-93BD-5B2663BB79E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505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" name="Picture 74" descr="0014b.jpg">
            <a:extLst>
              <a:ext uri="{FF2B5EF4-FFF2-40B4-BE49-F238E27FC236}">
                <a16:creationId xmlns:a16="http://schemas.microsoft.com/office/drawing/2014/main" id="{42D9ACB0-0EF8-42B9-95DF-0AF7243B871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581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5" name="Picture 76" descr="0014b.jpg">
            <a:extLst>
              <a:ext uri="{FF2B5EF4-FFF2-40B4-BE49-F238E27FC236}">
                <a16:creationId xmlns:a16="http://schemas.microsoft.com/office/drawing/2014/main" id="{68B06343-D5F0-4C51-93D8-60A6B82FEA8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657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99" name="Picture 30" descr="0014a2.jpg">
            <a:extLst>
              <a:ext uri="{FF2B5EF4-FFF2-40B4-BE49-F238E27FC236}">
                <a16:creationId xmlns:a16="http://schemas.microsoft.com/office/drawing/2014/main" id="{325A9EB9-571D-4B55-8F17-D3277DB10C3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12954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00" name="Picture 31" descr="0014a2.jpg">
            <a:extLst>
              <a:ext uri="{FF2B5EF4-FFF2-40B4-BE49-F238E27FC236}">
                <a16:creationId xmlns:a16="http://schemas.microsoft.com/office/drawing/2014/main" id="{80DE3FBD-2134-4FA5-879C-3E5CF8F6523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01" name="Picture 32" descr="0014a2.jpg">
            <a:extLst>
              <a:ext uri="{FF2B5EF4-FFF2-40B4-BE49-F238E27FC236}">
                <a16:creationId xmlns:a16="http://schemas.microsoft.com/office/drawing/2014/main" id="{1BB44868-4D41-4E29-B0D7-E30B6F7D23D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02" name="Picture 33" descr="0014a2.jpg">
            <a:extLst>
              <a:ext uri="{FF2B5EF4-FFF2-40B4-BE49-F238E27FC236}">
                <a16:creationId xmlns:a16="http://schemas.microsoft.com/office/drawing/2014/main" id="{47F81A7D-5732-4EE8-BA0E-72345BDBDEE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06" name="Picture 46" descr="0014a2.jpg">
            <a:extLst>
              <a:ext uri="{FF2B5EF4-FFF2-40B4-BE49-F238E27FC236}">
                <a16:creationId xmlns:a16="http://schemas.microsoft.com/office/drawing/2014/main" id="{BB2937A5-B5A1-4CBB-B2B7-BD68D145319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124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07" name="Picture 47" descr="0014a2.jpg">
            <a:extLst>
              <a:ext uri="{FF2B5EF4-FFF2-40B4-BE49-F238E27FC236}">
                <a16:creationId xmlns:a16="http://schemas.microsoft.com/office/drawing/2014/main" id="{D36596D4-C702-4D5F-B7BA-36CE3C6F0FF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200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08" name="Picture 48" descr="0014a2.jpg">
            <a:extLst>
              <a:ext uri="{FF2B5EF4-FFF2-40B4-BE49-F238E27FC236}">
                <a16:creationId xmlns:a16="http://schemas.microsoft.com/office/drawing/2014/main" id="{36FBB4F4-E22A-4040-81CA-2B23A025BD5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09" name="Picture 49" descr="0014a2.jpg">
            <a:extLst>
              <a:ext uri="{FF2B5EF4-FFF2-40B4-BE49-F238E27FC236}">
                <a16:creationId xmlns:a16="http://schemas.microsoft.com/office/drawing/2014/main" id="{50C02F40-7989-4C12-A138-2468EAC4007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10" name="Picture 50" descr="0014a2.jpg">
            <a:extLst>
              <a:ext uri="{FF2B5EF4-FFF2-40B4-BE49-F238E27FC236}">
                <a16:creationId xmlns:a16="http://schemas.microsoft.com/office/drawing/2014/main" id="{F9A65D65-3DF9-4F89-BA67-A35774AB992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1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11" name="Picture 51" descr="0014a2.jpg">
            <a:extLst>
              <a:ext uri="{FF2B5EF4-FFF2-40B4-BE49-F238E27FC236}">
                <a16:creationId xmlns:a16="http://schemas.microsoft.com/office/drawing/2014/main" id="{83F15E56-1A99-40EE-97DD-4EBCC37DA78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3" y="3200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12" name="Picture 52" descr="0014a2.jpg">
            <a:extLst>
              <a:ext uri="{FF2B5EF4-FFF2-40B4-BE49-F238E27FC236}">
                <a16:creationId xmlns:a16="http://schemas.microsoft.com/office/drawing/2014/main" id="{0A036587-7205-4A94-ABB5-01A26460813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13" name="Picture 53" descr="0014a2.jpg">
            <a:extLst>
              <a:ext uri="{FF2B5EF4-FFF2-40B4-BE49-F238E27FC236}">
                <a16:creationId xmlns:a16="http://schemas.microsoft.com/office/drawing/2014/main" id="{DF831167-9C95-4028-B0E5-A92FEE036FF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14" name="Picture 54" descr="0014a2.jpg">
            <a:extLst>
              <a:ext uri="{FF2B5EF4-FFF2-40B4-BE49-F238E27FC236}">
                <a16:creationId xmlns:a16="http://schemas.microsoft.com/office/drawing/2014/main" id="{36B66501-E887-4A84-9938-C6A38EC07C4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15" name="Picture 55" descr="0014a2.jpg">
            <a:extLst>
              <a:ext uri="{FF2B5EF4-FFF2-40B4-BE49-F238E27FC236}">
                <a16:creationId xmlns:a16="http://schemas.microsoft.com/office/drawing/2014/main" id="{14765602-3C92-487F-AC26-874766E4A40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505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16" name="Picture 56" descr="0014a2.jpg">
            <a:extLst>
              <a:ext uri="{FF2B5EF4-FFF2-40B4-BE49-F238E27FC236}">
                <a16:creationId xmlns:a16="http://schemas.microsoft.com/office/drawing/2014/main" id="{078A36D8-E44F-4C63-8E4E-155749A3F30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09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17" name="Picture 57" descr="0014a2.jpg">
            <a:extLst>
              <a:ext uri="{FF2B5EF4-FFF2-40B4-BE49-F238E27FC236}">
                <a16:creationId xmlns:a16="http://schemas.microsoft.com/office/drawing/2014/main" id="{C4ED09E3-7386-4415-9231-D8739FC61CB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18" name="Picture 58" descr="0014a2.jpg">
            <a:extLst>
              <a:ext uri="{FF2B5EF4-FFF2-40B4-BE49-F238E27FC236}">
                <a16:creationId xmlns:a16="http://schemas.microsoft.com/office/drawing/2014/main" id="{72A3F9B2-1164-488D-BCA6-EA198A23239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19" name="Picture 59" descr="0014a2.jpg">
            <a:extLst>
              <a:ext uri="{FF2B5EF4-FFF2-40B4-BE49-F238E27FC236}">
                <a16:creationId xmlns:a16="http://schemas.microsoft.com/office/drawing/2014/main" id="{1269C9EF-DC6D-44B8-ACEF-64914B07844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505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20" name="Picture 75" descr="0014a2.jpg">
            <a:extLst>
              <a:ext uri="{FF2B5EF4-FFF2-40B4-BE49-F238E27FC236}">
                <a16:creationId xmlns:a16="http://schemas.microsoft.com/office/drawing/2014/main" id="{38317AF2-714C-4FCF-A4E2-E6264C6E1EA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581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21" name="Picture 79" descr="0014a2.jpg">
            <a:extLst>
              <a:ext uri="{FF2B5EF4-FFF2-40B4-BE49-F238E27FC236}">
                <a16:creationId xmlns:a16="http://schemas.microsoft.com/office/drawing/2014/main" id="{F9C0E9BB-F121-4087-918A-BA46D8584AA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657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1" name="Picture 80" descr="0014a2.jpg">
            <a:extLst>
              <a:ext uri="{FF2B5EF4-FFF2-40B4-BE49-F238E27FC236}">
                <a16:creationId xmlns:a16="http://schemas.microsoft.com/office/drawing/2014/main" id="{7343FB96-BC89-436D-B11E-818E15CECD2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2" name="Picture 81" descr="0014a2.jpg">
            <a:extLst>
              <a:ext uri="{FF2B5EF4-FFF2-40B4-BE49-F238E27FC236}">
                <a16:creationId xmlns:a16="http://schemas.microsoft.com/office/drawing/2014/main" id="{BEF2185A-EDD4-48AA-BCFC-F586E40EDC0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3" name="Picture 83" descr="0014a2.jpg">
            <a:extLst>
              <a:ext uri="{FF2B5EF4-FFF2-40B4-BE49-F238E27FC236}">
                <a16:creationId xmlns:a16="http://schemas.microsoft.com/office/drawing/2014/main" id="{8C967055-28AD-40BA-8685-9A0D160A3B0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25" name="Picture 84" descr="0014a2.jpg">
            <a:extLst>
              <a:ext uri="{FF2B5EF4-FFF2-40B4-BE49-F238E27FC236}">
                <a16:creationId xmlns:a16="http://schemas.microsoft.com/office/drawing/2014/main" id="{0F6A235F-2AEB-474C-9194-BFB79D6EE44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12954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dist="80322" dir="4293903" algn="ctr" rotWithShape="0">
              <a:srgbClr val="2D391F">
                <a:alpha val="8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30" name="Picture 84" descr="0014a2.jpg">
            <a:extLst>
              <a:ext uri="{FF2B5EF4-FFF2-40B4-BE49-F238E27FC236}">
                <a16:creationId xmlns:a16="http://schemas.microsoft.com/office/drawing/2014/main" id="{3B057778-3BE7-4584-BB19-600CB1BB5F2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dist="80322" dir="4293903" algn="ctr" rotWithShape="0">
              <a:srgbClr val="2D391F">
                <a:alpha val="8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31" name="Picture 84" descr="0014a2.jpg">
            <a:extLst>
              <a:ext uri="{FF2B5EF4-FFF2-40B4-BE49-F238E27FC236}">
                <a16:creationId xmlns:a16="http://schemas.microsoft.com/office/drawing/2014/main" id="{AD319640-E1EE-4E63-BFD8-AE7C171DBB6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dist="80322" dir="4293903" algn="ctr" rotWithShape="0">
              <a:srgbClr val="2D391F">
                <a:alpha val="8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32" name="Picture 84" descr="0014a2.jpg">
            <a:extLst>
              <a:ext uri="{FF2B5EF4-FFF2-40B4-BE49-F238E27FC236}">
                <a16:creationId xmlns:a16="http://schemas.microsoft.com/office/drawing/2014/main" id="{DB0DC856-201B-450D-AC91-EF3839AB57E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dist="80322" dir="4293903" algn="ctr" rotWithShape="0">
              <a:srgbClr val="2D391F">
                <a:alpha val="8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38" name="Picture 84" descr="0014a2.jpg">
            <a:extLst>
              <a:ext uri="{FF2B5EF4-FFF2-40B4-BE49-F238E27FC236}">
                <a16:creationId xmlns:a16="http://schemas.microsoft.com/office/drawing/2014/main" id="{1B04496D-5D77-4BE1-91D7-B89A43BBA2B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0963" y="3276600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dist="80322" dir="4293903" algn="ctr" rotWithShape="0">
              <a:srgbClr val="2D391F">
                <a:alpha val="8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39" name="Picture 84" descr="0014a2.jpg">
            <a:extLst>
              <a:ext uri="{FF2B5EF4-FFF2-40B4-BE49-F238E27FC236}">
                <a16:creationId xmlns:a16="http://schemas.microsoft.com/office/drawing/2014/main" id="{7E811A5E-8378-46E1-8D9A-C94AD203CC7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3" y="3352800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dist="80322" dir="4293903" algn="ctr" rotWithShape="0">
              <a:srgbClr val="2D391F">
                <a:alpha val="8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40" name="Picture 84" descr="0014a2.jpg">
            <a:extLst>
              <a:ext uri="{FF2B5EF4-FFF2-40B4-BE49-F238E27FC236}">
                <a16:creationId xmlns:a16="http://schemas.microsoft.com/office/drawing/2014/main" id="{3323CED8-F35D-4A8C-B68B-7939ECF3751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429000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dist="80322" dir="4293903" algn="ctr" rotWithShape="0">
              <a:srgbClr val="2D391F">
                <a:alpha val="8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41" name="Picture 84" descr="0014a2.jpg">
            <a:extLst>
              <a:ext uri="{FF2B5EF4-FFF2-40B4-BE49-F238E27FC236}">
                <a16:creationId xmlns:a16="http://schemas.microsoft.com/office/drawing/2014/main" id="{4C559658-DDB9-49C9-B838-A3FAFC42B22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505200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dist="80322" dir="4293903" algn="ctr" rotWithShape="0">
              <a:srgbClr val="2D391F">
                <a:alpha val="8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42" name="Picture 84" descr="0014a2.jpg">
            <a:extLst>
              <a:ext uri="{FF2B5EF4-FFF2-40B4-BE49-F238E27FC236}">
                <a16:creationId xmlns:a16="http://schemas.microsoft.com/office/drawing/2014/main" id="{F8F5FEE0-8BA3-49DC-B02C-2CB3EEB56B3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581400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dist="80322" dir="4293903" algn="ctr" rotWithShape="0">
              <a:srgbClr val="2D391F">
                <a:alpha val="8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43" name="Picture 84" descr="0014a2.jpg">
            <a:extLst>
              <a:ext uri="{FF2B5EF4-FFF2-40B4-BE49-F238E27FC236}">
                <a16:creationId xmlns:a16="http://schemas.microsoft.com/office/drawing/2014/main" id="{70416644-C81A-4509-B7C7-7E423B48DD1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657600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dist="80322" dir="4293903" algn="ctr" rotWithShape="0">
              <a:srgbClr val="2D391F">
                <a:alpha val="8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62" name="Picture 30" descr="0014a2.jpg">
            <a:extLst>
              <a:ext uri="{FF2B5EF4-FFF2-40B4-BE49-F238E27FC236}">
                <a16:creationId xmlns:a16="http://schemas.microsoft.com/office/drawing/2014/main" id="{44005379-6E99-4E85-9E06-0CF92E3394A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12954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63" name="Picture 31" descr="0014a2.jpg">
            <a:extLst>
              <a:ext uri="{FF2B5EF4-FFF2-40B4-BE49-F238E27FC236}">
                <a16:creationId xmlns:a16="http://schemas.microsoft.com/office/drawing/2014/main" id="{3D70CE90-D470-4F86-923A-D8EC36E75C5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64" name="Picture 32" descr="0014a2.jpg">
            <a:extLst>
              <a:ext uri="{FF2B5EF4-FFF2-40B4-BE49-F238E27FC236}">
                <a16:creationId xmlns:a16="http://schemas.microsoft.com/office/drawing/2014/main" id="{7C88C5A3-2F20-4589-843E-307DC11CE8F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65" name="Picture 33" descr="0014a2.jpg">
            <a:extLst>
              <a:ext uri="{FF2B5EF4-FFF2-40B4-BE49-F238E27FC236}">
                <a16:creationId xmlns:a16="http://schemas.microsoft.com/office/drawing/2014/main" id="{D7F4D799-4BB6-4F2E-936D-6D4693478B3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68" name="Picture 45" descr="0014a2.jpg">
            <a:extLst>
              <a:ext uri="{FF2B5EF4-FFF2-40B4-BE49-F238E27FC236}">
                <a16:creationId xmlns:a16="http://schemas.microsoft.com/office/drawing/2014/main" id="{D290F1F1-EED9-4144-88A6-98931A12745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649" y="405901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4" name="Picture 273" descr="0014a2.jpg">
            <a:extLst>
              <a:ext uri="{FF2B5EF4-FFF2-40B4-BE49-F238E27FC236}">
                <a16:creationId xmlns:a16="http://schemas.microsoft.com/office/drawing/2014/main" id="{6DFA55CD-EA93-471B-8BC5-8BC7C559B90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5" name="Picture 274" descr="0014a2.jpg">
            <a:extLst>
              <a:ext uri="{FF2B5EF4-FFF2-40B4-BE49-F238E27FC236}">
                <a16:creationId xmlns:a16="http://schemas.microsoft.com/office/drawing/2014/main" id="{15C67D41-15FF-47F3-9154-1F7A7FF0906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" name="Picture 275" descr="0014a2.jpg">
            <a:extLst>
              <a:ext uri="{FF2B5EF4-FFF2-40B4-BE49-F238E27FC236}">
                <a16:creationId xmlns:a16="http://schemas.microsoft.com/office/drawing/2014/main" id="{F28B39CC-EFA1-46C5-93AE-46896C7ACF5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7" name="Picture 276" descr="0014a2.jpg">
            <a:extLst>
              <a:ext uri="{FF2B5EF4-FFF2-40B4-BE49-F238E27FC236}">
                <a16:creationId xmlns:a16="http://schemas.microsoft.com/office/drawing/2014/main" id="{BB53B1B4-2296-4AFC-9843-FC18501394C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12954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911" name="Picture 30" descr="0014a2.jpg">
            <a:extLst>
              <a:ext uri="{FF2B5EF4-FFF2-40B4-BE49-F238E27FC236}">
                <a16:creationId xmlns:a16="http://schemas.microsoft.com/office/drawing/2014/main" id="{CA2129E8-053A-4B8D-AC42-5527DF6B0C5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12954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912" name="Picture 31" descr="0014a2.jpg">
            <a:extLst>
              <a:ext uri="{FF2B5EF4-FFF2-40B4-BE49-F238E27FC236}">
                <a16:creationId xmlns:a16="http://schemas.microsoft.com/office/drawing/2014/main" id="{ADEC25FE-4A80-435D-8DD0-E5BB7262E28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913" name="Picture 32" descr="0014a2.jpg">
            <a:extLst>
              <a:ext uri="{FF2B5EF4-FFF2-40B4-BE49-F238E27FC236}">
                <a16:creationId xmlns:a16="http://schemas.microsoft.com/office/drawing/2014/main" id="{D5B2AE98-54C0-419F-9551-52C10CD54D6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914" name="Picture 33" descr="0014a2.jpg">
            <a:extLst>
              <a:ext uri="{FF2B5EF4-FFF2-40B4-BE49-F238E27FC236}">
                <a16:creationId xmlns:a16="http://schemas.microsoft.com/office/drawing/2014/main" id="{627D4997-536D-46F2-8A2A-460650AA2E6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915" name="Picture 34" descr="0014a2.jpg">
            <a:extLst>
              <a:ext uri="{FF2B5EF4-FFF2-40B4-BE49-F238E27FC236}">
                <a16:creationId xmlns:a16="http://schemas.microsoft.com/office/drawing/2014/main" id="{DEDEF863-7D79-4A68-B9FC-D06896C22D2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255962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916" name="Picture 44" descr="0014a2.jpg">
            <a:extLst>
              <a:ext uri="{FF2B5EF4-FFF2-40B4-BE49-F238E27FC236}">
                <a16:creationId xmlns:a16="http://schemas.microsoft.com/office/drawing/2014/main" id="{301735A8-B56F-46A3-B3AC-8338DD1A2B4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058" y="3330348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dir="2700000" algn="tl" rotWithShape="0">
              <a:prstClr val="black">
                <a:alpha val="9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8" name="Picture 87" descr="0014a2.jpg">
            <a:extLst>
              <a:ext uri="{FF2B5EF4-FFF2-40B4-BE49-F238E27FC236}">
                <a16:creationId xmlns:a16="http://schemas.microsoft.com/office/drawing/2014/main" id="{D5D30491-AF7C-4623-A158-957A71F2F93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1" y="3603626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9" name="Picture 88" descr="0014a2.jpg">
            <a:extLst>
              <a:ext uri="{FF2B5EF4-FFF2-40B4-BE49-F238E27FC236}">
                <a16:creationId xmlns:a16="http://schemas.microsoft.com/office/drawing/2014/main" id="{2E94E116-4036-4B3E-B5AB-7D34B6C1F11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4894" y="20574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0" name="Picture 87" descr="0014a2.jpg">
            <a:extLst>
              <a:ext uri="{FF2B5EF4-FFF2-40B4-BE49-F238E27FC236}">
                <a16:creationId xmlns:a16="http://schemas.microsoft.com/office/drawing/2014/main" id="{9F9E42B5-A76C-4AB0-984B-D50AA82BE1E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4114800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dir="27000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1" name="TextBox 190">
            <a:extLst>
              <a:ext uri="{FF2B5EF4-FFF2-40B4-BE49-F238E27FC236}">
                <a16:creationId xmlns:a16="http://schemas.microsoft.com/office/drawing/2014/main" id="{A66F88F7-8C83-427E-9664-3B5E38038612}"/>
              </a:ext>
            </a:extLst>
          </p:cNvPr>
          <p:cNvSpPr txBox="1"/>
          <p:nvPr/>
        </p:nvSpPr>
        <p:spPr>
          <a:xfrm rot="21414075">
            <a:off x="2906154" y="2785884"/>
            <a:ext cx="2581205" cy="781884"/>
          </a:xfrm>
          <a:prstGeom prst="rect">
            <a:avLst/>
          </a:prstGeom>
          <a:noFill/>
        </p:spPr>
        <p:txBody>
          <a:bodyPr>
            <a:prstTxWarp prst="textCanUp">
              <a:avLst>
                <a:gd name="adj" fmla="val 94426"/>
              </a:avLst>
            </a:prstTxWarp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ln w="18415" cmpd="sng">
                  <a:solidFill>
                    <a:srgbClr val="FFFF99"/>
                  </a:solidFill>
                  <a:prstDash val="solid"/>
                </a:ln>
                <a:solidFill>
                  <a:srgbClr val="FFFF99"/>
                </a:solidFill>
                <a:effectLst>
                  <a:outerShdw blurRad="101600" dist="200025" dir="1920000" sy="30000" kx="-1800000" algn="bl" rotWithShape="0">
                    <a:prstClr val="black">
                      <a:alpha val="88000"/>
                    </a:prstClr>
                  </a:outerShdw>
                </a:effectLst>
                <a:latin typeface="Arial Black" pitchFamily="34" charset="0"/>
                <a:ea typeface="+mn-ea"/>
              </a:rPr>
              <a:t>Blackwater Draw, NM</a:t>
            </a:r>
          </a:p>
        </p:txBody>
      </p:sp>
    </p:spTree>
    <p:extLst>
      <p:ext uri="{BB962C8B-B14F-4D97-AF65-F5344CB8AC3E}">
        <p14:creationId xmlns:p14="http://schemas.microsoft.com/office/powerpoint/2010/main" val="310929780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Picture 60" descr="0014b.jpg">
            <a:extLst>
              <a:ext uri="{FF2B5EF4-FFF2-40B4-BE49-F238E27FC236}">
                <a16:creationId xmlns:a16="http://schemas.microsoft.com/office/drawing/2014/main" id="{F35A4B82-9872-475E-85CB-109669C026C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124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Picture 61" descr="0014b.jpg">
            <a:extLst>
              <a:ext uri="{FF2B5EF4-FFF2-40B4-BE49-F238E27FC236}">
                <a16:creationId xmlns:a16="http://schemas.microsoft.com/office/drawing/2014/main" id="{963EECF3-C40F-468D-80A1-C7EAC92A515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200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Picture 62" descr="0014b.jpg">
            <a:extLst>
              <a:ext uri="{FF2B5EF4-FFF2-40B4-BE49-F238E27FC236}">
                <a16:creationId xmlns:a16="http://schemas.microsoft.com/office/drawing/2014/main" id="{68694AE6-35C1-4DDF-96FB-FD782FB1947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Picture 63" descr="0014b.jpg">
            <a:extLst>
              <a:ext uri="{FF2B5EF4-FFF2-40B4-BE49-F238E27FC236}">
                <a16:creationId xmlns:a16="http://schemas.microsoft.com/office/drawing/2014/main" id="{B8EC6C7C-E80F-4A11-890E-E6DA0441939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Picture 64" descr="0014b.jpg">
            <a:extLst>
              <a:ext uri="{FF2B5EF4-FFF2-40B4-BE49-F238E27FC236}">
                <a16:creationId xmlns:a16="http://schemas.microsoft.com/office/drawing/2014/main" id="{99F7ACC7-DA99-4297-89C6-C6FB861E7D2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1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Picture 65" descr="0014b.jpg">
            <a:extLst>
              <a:ext uri="{FF2B5EF4-FFF2-40B4-BE49-F238E27FC236}">
                <a16:creationId xmlns:a16="http://schemas.microsoft.com/office/drawing/2014/main" id="{61CACFF5-A21C-4E41-9531-B24D9479D27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2" y="3200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Picture 66" descr="0014b.jpg">
            <a:extLst>
              <a:ext uri="{FF2B5EF4-FFF2-40B4-BE49-F238E27FC236}">
                <a16:creationId xmlns:a16="http://schemas.microsoft.com/office/drawing/2014/main" id="{85933C78-1C8F-4F38-856B-5DAB4CC40B9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Picture 67" descr="0014b.jpg">
            <a:extLst>
              <a:ext uri="{FF2B5EF4-FFF2-40B4-BE49-F238E27FC236}">
                <a16:creationId xmlns:a16="http://schemas.microsoft.com/office/drawing/2014/main" id="{A0F52B15-2512-45EC-968A-7D09D19374F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Picture 68" descr="0014b.jpg">
            <a:extLst>
              <a:ext uri="{FF2B5EF4-FFF2-40B4-BE49-F238E27FC236}">
                <a16:creationId xmlns:a16="http://schemas.microsoft.com/office/drawing/2014/main" id="{5D6A665D-9347-455A-A9DE-602892ED476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Picture 69" descr="0014b.jpg">
            <a:extLst>
              <a:ext uri="{FF2B5EF4-FFF2-40B4-BE49-F238E27FC236}">
                <a16:creationId xmlns:a16="http://schemas.microsoft.com/office/drawing/2014/main" id="{20D85884-06E5-4EAC-8571-5E45A0778AA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505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70" descr="0014b.jpg">
            <a:extLst>
              <a:ext uri="{FF2B5EF4-FFF2-40B4-BE49-F238E27FC236}">
                <a16:creationId xmlns:a16="http://schemas.microsoft.com/office/drawing/2014/main" id="{20969AC2-E9A1-4C25-A249-D87945D9F4E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09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Picture 71" descr="0014b.jpg">
            <a:extLst>
              <a:ext uri="{FF2B5EF4-FFF2-40B4-BE49-F238E27FC236}">
                <a16:creationId xmlns:a16="http://schemas.microsoft.com/office/drawing/2014/main" id="{EDE1BD8A-711D-449E-ABDF-3405F512928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" name="Picture 72" descr="0014b.jpg">
            <a:extLst>
              <a:ext uri="{FF2B5EF4-FFF2-40B4-BE49-F238E27FC236}">
                <a16:creationId xmlns:a16="http://schemas.microsoft.com/office/drawing/2014/main" id="{9AF0040C-E12B-4D00-AD88-D275589B0DE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" name="Picture 73" descr="0014b.jpg">
            <a:extLst>
              <a:ext uri="{FF2B5EF4-FFF2-40B4-BE49-F238E27FC236}">
                <a16:creationId xmlns:a16="http://schemas.microsoft.com/office/drawing/2014/main" id="{44C6BFDA-5CAD-4821-BDF7-86A7C03C805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505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" name="Picture 74" descr="0014b.jpg">
            <a:extLst>
              <a:ext uri="{FF2B5EF4-FFF2-40B4-BE49-F238E27FC236}">
                <a16:creationId xmlns:a16="http://schemas.microsoft.com/office/drawing/2014/main" id="{D0B204D0-3577-421A-B063-FF74FED3CAE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581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" name="Picture 76" descr="0014b.jpg">
            <a:extLst>
              <a:ext uri="{FF2B5EF4-FFF2-40B4-BE49-F238E27FC236}">
                <a16:creationId xmlns:a16="http://schemas.microsoft.com/office/drawing/2014/main" id="{F89F3AEB-E87C-4E4B-B5E3-C6446DFF847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657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52" name="Picture 30" descr="0014a2.jpg">
            <a:extLst>
              <a:ext uri="{FF2B5EF4-FFF2-40B4-BE49-F238E27FC236}">
                <a16:creationId xmlns:a16="http://schemas.microsoft.com/office/drawing/2014/main" id="{3FD59D0A-021B-487D-9896-92C50003A84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12954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53" name="Picture 31" descr="0014a2.jpg">
            <a:extLst>
              <a:ext uri="{FF2B5EF4-FFF2-40B4-BE49-F238E27FC236}">
                <a16:creationId xmlns:a16="http://schemas.microsoft.com/office/drawing/2014/main" id="{6CB021B9-1C9A-44E3-B6F2-E5303D9602D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54" name="Picture 32" descr="0014a2.jpg">
            <a:extLst>
              <a:ext uri="{FF2B5EF4-FFF2-40B4-BE49-F238E27FC236}">
                <a16:creationId xmlns:a16="http://schemas.microsoft.com/office/drawing/2014/main" id="{4BF6BF56-E920-470F-A7A0-D5FF4A154CA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55" name="Picture 33" descr="0014a2.jpg">
            <a:extLst>
              <a:ext uri="{FF2B5EF4-FFF2-40B4-BE49-F238E27FC236}">
                <a16:creationId xmlns:a16="http://schemas.microsoft.com/office/drawing/2014/main" id="{8A287A41-6524-4A5E-A7F0-D64DAAE7DEC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59" name="Picture 46" descr="0014a2.jpg">
            <a:extLst>
              <a:ext uri="{FF2B5EF4-FFF2-40B4-BE49-F238E27FC236}">
                <a16:creationId xmlns:a16="http://schemas.microsoft.com/office/drawing/2014/main" id="{2EFC41BE-1EAE-4A9C-8BEA-3A6FE178DD7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124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60" name="Picture 47" descr="0014a2.jpg">
            <a:extLst>
              <a:ext uri="{FF2B5EF4-FFF2-40B4-BE49-F238E27FC236}">
                <a16:creationId xmlns:a16="http://schemas.microsoft.com/office/drawing/2014/main" id="{CE87FA72-81EF-41DB-83DF-410D938DC27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200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61" name="Picture 48" descr="0014a2.jpg">
            <a:extLst>
              <a:ext uri="{FF2B5EF4-FFF2-40B4-BE49-F238E27FC236}">
                <a16:creationId xmlns:a16="http://schemas.microsoft.com/office/drawing/2014/main" id="{58DFB890-25E4-42A3-8916-3B5B2AFD9A0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62" name="Picture 49" descr="0014a2.jpg">
            <a:extLst>
              <a:ext uri="{FF2B5EF4-FFF2-40B4-BE49-F238E27FC236}">
                <a16:creationId xmlns:a16="http://schemas.microsoft.com/office/drawing/2014/main" id="{80C6BDC2-A5E3-4874-8F7E-DB00B3602D1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63" name="Picture 50" descr="0014a2.jpg">
            <a:extLst>
              <a:ext uri="{FF2B5EF4-FFF2-40B4-BE49-F238E27FC236}">
                <a16:creationId xmlns:a16="http://schemas.microsoft.com/office/drawing/2014/main" id="{587D78E9-4D1C-4372-9D10-9DD8A32E55E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1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64" name="Picture 51" descr="0014a2.jpg">
            <a:extLst>
              <a:ext uri="{FF2B5EF4-FFF2-40B4-BE49-F238E27FC236}">
                <a16:creationId xmlns:a16="http://schemas.microsoft.com/office/drawing/2014/main" id="{FF003378-A7A7-48F0-8EF6-243EE2C0DE8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3" y="3200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65" name="Picture 52" descr="0014a2.jpg">
            <a:extLst>
              <a:ext uri="{FF2B5EF4-FFF2-40B4-BE49-F238E27FC236}">
                <a16:creationId xmlns:a16="http://schemas.microsoft.com/office/drawing/2014/main" id="{138CEB6D-2A59-41B0-B415-BDB64798C63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66" name="Picture 53" descr="0014a2.jpg">
            <a:extLst>
              <a:ext uri="{FF2B5EF4-FFF2-40B4-BE49-F238E27FC236}">
                <a16:creationId xmlns:a16="http://schemas.microsoft.com/office/drawing/2014/main" id="{5E1C4559-46BA-4B09-B783-AE90D76E891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67" name="Picture 54" descr="0014a2.jpg">
            <a:extLst>
              <a:ext uri="{FF2B5EF4-FFF2-40B4-BE49-F238E27FC236}">
                <a16:creationId xmlns:a16="http://schemas.microsoft.com/office/drawing/2014/main" id="{CFE4BDC3-38AA-4618-BEDF-F7971DF2E08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68" name="Picture 55" descr="0014a2.jpg">
            <a:extLst>
              <a:ext uri="{FF2B5EF4-FFF2-40B4-BE49-F238E27FC236}">
                <a16:creationId xmlns:a16="http://schemas.microsoft.com/office/drawing/2014/main" id="{528A9741-712D-437E-AD70-D346C7525A7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505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69" name="Picture 56" descr="0014a2.jpg">
            <a:extLst>
              <a:ext uri="{FF2B5EF4-FFF2-40B4-BE49-F238E27FC236}">
                <a16:creationId xmlns:a16="http://schemas.microsoft.com/office/drawing/2014/main" id="{DF2BF708-234A-40C0-BE5B-EC6B4CD0D34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09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70" name="Picture 57" descr="0014a2.jpg">
            <a:extLst>
              <a:ext uri="{FF2B5EF4-FFF2-40B4-BE49-F238E27FC236}">
                <a16:creationId xmlns:a16="http://schemas.microsoft.com/office/drawing/2014/main" id="{3B9AF0A2-5E3D-487E-B016-DA59EBB8365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71" name="Picture 58" descr="0014a2.jpg">
            <a:extLst>
              <a:ext uri="{FF2B5EF4-FFF2-40B4-BE49-F238E27FC236}">
                <a16:creationId xmlns:a16="http://schemas.microsoft.com/office/drawing/2014/main" id="{AD6F75BB-4224-4C10-8222-339304A01DF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72" name="Picture 59" descr="0014a2.jpg">
            <a:extLst>
              <a:ext uri="{FF2B5EF4-FFF2-40B4-BE49-F238E27FC236}">
                <a16:creationId xmlns:a16="http://schemas.microsoft.com/office/drawing/2014/main" id="{2189FB00-4511-4CFB-90A3-5583AE3722D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505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73" name="Picture 75" descr="0014a2.jpg">
            <a:extLst>
              <a:ext uri="{FF2B5EF4-FFF2-40B4-BE49-F238E27FC236}">
                <a16:creationId xmlns:a16="http://schemas.microsoft.com/office/drawing/2014/main" id="{B88A71CB-17F7-4226-AA48-81C4FCC786B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581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74" name="Picture 79" descr="0014a2.jpg">
            <a:extLst>
              <a:ext uri="{FF2B5EF4-FFF2-40B4-BE49-F238E27FC236}">
                <a16:creationId xmlns:a16="http://schemas.microsoft.com/office/drawing/2014/main" id="{B3A7E124-9953-4660-82A8-774204DB845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657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75" name="Picture 77" descr="US Map 1-fill.jpg">
            <a:extLst>
              <a:ext uri="{FF2B5EF4-FFF2-40B4-BE49-F238E27FC236}">
                <a16:creationId xmlns:a16="http://schemas.microsoft.com/office/drawing/2014/main" id="{3F1337B4-D2C3-4E6D-B7EA-3A1C212DB4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7400" y="228600"/>
            <a:ext cx="712788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" name="Picture 80" descr="0014a2.jpg">
            <a:extLst>
              <a:ext uri="{FF2B5EF4-FFF2-40B4-BE49-F238E27FC236}">
                <a16:creationId xmlns:a16="http://schemas.microsoft.com/office/drawing/2014/main" id="{A99932B7-A021-4B6D-815E-3332A3F4FAB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" name="Picture 81" descr="0014a2.jpg">
            <a:extLst>
              <a:ext uri="{FF2B5EF4-FFF2-40B4-BE49-F238E27FC236}">
                <a16:creationId xmlns:a16="http://schemas.microsoft.com/office/drawing/2014/main" id="{5ADE29B3-9703-4761-A01F-8947AA249AC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" name="Picture 83" descr="0014a2.jpg">
            <a:extLst>
              <a:ext uri="{FF2B5EF4-FFF2-40B4-BE49-F238E27FC236}">
                <a16:creationId xmlns:a16="http://schemas.microsoft.com/office/drawing/2014/main" id="{A77D7BEE-6244-4966-9C0C-45E75BE969E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60" descr="0014b.jpg">
            <a:extLst>
              <a:ext uri="{FF2B5EF4-FFF2-40B4-BE49-F238E27FC236}">
                <a16:creationId xmlns:a16="http://schemas.microsoft.com/office/drawing/2014/main" id="{CABD63D0-38B0-41CF-8D35-66CCEB045DF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124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61" descr="0014b.jpg">
            <a:extLst>
              <a:ext uri="{FF2B5EF4-FFF2-40B4-BE49-F238E27FC236}">
                <a16:creationId xmlns:a16="http://schemas.microsoft.com/office/drawing/2014/main" id="{AE12B225-83EB-4DA5-B4B8-441BDC47E21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200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62" descr="0014b.jpg">
            <a:extLst>
              <a:ext uri="{FF2B5EF4-FFF2-40B4-BE49-F238E27FC236}">
                <a16:creationId xmlns:a16="http://schemas.microsoft.com/office/drawing/2014/main" id="{34928606-3046-405A-97F3-FE66868F26F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3" descr="0014b.jpg">
            <a:extLst>
              <a:ext uri="{FF2B5EF4-FFF2-40B4-BE49-F238E27FC236}">
                <a16:creationId xmlns:a16="http://schemas.microsoft.com/office/drawing/2014/main" id="{B94FA1E7-49C7-47BF-8565-4DB81BDB8CB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4" descr="0014b.jpg">
            <a:extLst>
              <a:ext uri="{FF2B5EF4-FFF2-40B4-BE49-F238E27FC236}">
                <a16:creationId xmlns:a16="http://schemas.microsoft.com/office/drawing/2014/main" id="{27F415F3-4C65-401C-9887-96DBF13F67E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1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5" descr="0014b.jpg">
            <a:extLst>
              <a:ext uri="{FF2B5EF4-FFF2-40B4-BE49-F238E27FC236}">
                <a16:creationId xmlns:a16="http://schemas.microsoft.com/office/drawing/2014/main" id="{255B29C1-4804-4D34-8A17-BBFDD905082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2" y="3200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6" descr="0014b.jpg">
            <a:extLst>
              <a:ext uri="{FF2B5EF4-FFF2-40B4-BE49-F238E27FC236}">
                <a16:creationId xmlns:a16="http://schemas.microsoft.com/office/drawing/2014/main" id="{B92BC5C0-9F36-48A5-BF5A-8D81746BD46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7" descr="0014b.jpg">
            <a:extLst>
              <a:ext uri="{FF2B5EF4-FFF2-40B4-BE49-F238E27FC236}">
                <a16:creationId xmlns:a16="http://schemas.microsoft.com/office/drawing/2014/main" id="{A27BB516-B53D-4279-A017-2B74D53649F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8" descr="0014b.jpg">
            <a:extLst>
              <a:ext uri="{FF2B5EF4-FFF2-40B4-BE49-F238E27FC236}">
                <a16:creationId xmlns:a16="http://schemas.microsoft.com/office/drawing/2014/main" id="{0872D962-8C5E-4D67-9494-9D4953FE716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9" descr="0014b.jpg">
            <a:extLst>
              <a:ext uri="{FF2B5EF4-FFF2-40B4-BE49-F238E27FC236}">
                <a16:creationId xmlns:a16="http://schemas.microsoft.com/office/drawing/2014/main" id="{67FD1910-E2BA-42E5-A2D7-11ECD865D9D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505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70" descr="0014b.jpg">
            <a:extLst>
              <a:ext uri="{FF2B5EF4-FFF2-40B4-BE49-F238E27FC236}">
                <a16:creationId xmlns:a16="http://schemas.microsoft.com/office/drawing/2014/main" id="{25FADA66-C11A-4B3B-A4D6-9593CD69268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09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71" descr="0014b.jpg">
            <a:extLst>
              <a:ext uri="{FF2B5EF4-FFF2-40B4-BE49-F238E27FC236}">
                <a16:creationId xmlns:a16="http://schemas.microsoft.com/office/drawing/2014/main" id="{7EAF191E-6A71-4831-9A52-5CCDE985176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72" descr="0014b.jpg">
            <a:extLst>
              <a:ext uri="{FF2B5EF4-FFF2-40B4-BE49-F238E27FC236}">
                <a16:creationId xmlns:a16="http://schemas.microsoft.com/office/drawing/2014/main" id="{D4CB0A22-904E-4115-B800-705463D1B1A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73" descr="0014b.jpg">
            <a:extLst>
              <a:ext uri="{FF2B5EF4-FFF2-40B4-BE49-F238E27FC236}">
                <a16:creationId xmlns:a16="http://schemas.microsoft.com/office/drawing/2014/main" id="{829667D6-3404-4E03-8F7C-B329A6A9C41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505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74" descr="0014b.jpg">
            <a:extLst>
              <a:ext uri="{FF2B5EF4-FFF2-40B4-BE49-F238E27FC236}">
                <a16:creationId xmlns:a16="http://schemas.microsoft.com/office/drawing/2014/main" id="{E9F703C5-30B6-4D87-A0B1-EB24BF785D1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581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76" descr="0014b.jpg">
            <a:extLst>
              <a:ext uri="{FF2B5EF4-FFF2-40B4-BE49-F238E27FC236}">
                <a16:creationId xmlns:a16="http://schemas.microsoft.com/office/drawing/2014/main" id="{6C39F791-5AE8-4979-9860-4BF52CD981C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657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01" name="Picture 31" descr="0014a2.jpg">
            <a:extLst>
              <a:ext uri="{FF2B5EF4-FFF2-40B4-BE49-F238E27FC236}">
                <a16:creationId xmlns:a16="http://schemas.microsoft.com/office/drawing/2014/main" id="{D4BE557A-9D2A-40AB-8721-994D42BAFD0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02" name="Picture 32" descr="0014a2.jpg">
            <a:extLst>
              <a:ext uri="{FF2B5EF4-FFF2-40B4-BE49-F238E27FC236}">
                <a16:creationId xmlns:a16="http://schemas.microsoft.com/office/drawing/2014/main" id="{E02C0975-CDCC-446B-BE3C-A7BB2A8B164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03" name="Picture 33" descr="0014a2.jpg">
            <a:extLst>
              <a:ext uri="{FF2B5EF4-FFF2-40B4-BE49-F238E27FC236}">
                <a16:creationId xmlns:a16="http://schemas.microsoft.com/office/drawing/2014/main" id="{AF7BC221-1E2A-428F-BD77-AAD7A29DDAE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07" name="Picture 46" descr="0014a2.jpg">
            <a:extLst>
              <a:ext uri="{FF2B5EF4-FFF2-40B4-BE49-F238E27FC236}">
                <a16:creationId xmlns:a16="http://schemas.microsoft.com/office/drawing/2014/main" id="{D20FEBC0-0524-4F2C-AF77-4B44812FB85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124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08" name="Picture 47" descr="0014a2.jpg">
            <a:extLst>
              <a:ext uri="{FF2B5EF4-FFF2-40B4-BE49-F238E27FC236}">
                <a16:creationId xmlns:a16="http://schemas.microsoft.com/office/drawing/2014/main" id="{936810B7-A541-4DAF-BBA8-800050BDBEC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200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09" name="Picture 48" descr="0014a2.jpg">
            <a:extLst>
              <a:ext uri="{FF2B5EF4-FFF2-40B4-BE49-F238E27FC236}">
                <a16:creationId xmlns:a16="http://schemas.microsoft.com/office/drawing/2014/main" id="{2A09F2BF-0E32-4FC2-A997-490103D7E7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10" name="Picture 49" descr="0014a2.jpg">
            <a:extLst>
              <a:ext uri="{FF2B5EF4-FFF2-40B4-BE49-F238E27FC236}">
                <a16:creationId xmlns:a16="http://schemas.microsoft.com/office/drawing/2014/main" id="{287B1C32-CDB2-450A-87D2-E4AC0776D92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11" name="Picture 50" descr="0014a2.jpg">
            <a:extLst>
              <a:ext uri="{FF2B5EF4-FFF2-40B4-BE49-F238E27FC236}">
                <a16:creationId xmlns:a16="http://schemas.microsoft.com/office/drawing/2014/main" id="{26C06C70-7EAB-4F6E-B098-4E214FC7844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1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12" name="Picture 51" descr="0014a2.jpg">
            <a:extLst>
              <a:ext uri="{FF2B5EF4-FFF2-40B4-BE49-F238E27FC236}">
                <a16:creationId xmlns:a16="http://schemas.microsoft.com/office/drawing/2014/main" id="{CC71602D-3F4D-48AD-B9A7-A56270D3520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3" y="3200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13" name="Picture 52" descr="0014a2.jpg">
            <a:extLst>
              <a:ext uri="{FF2B5EF4-FFF2-40B4-BE49-F238E27FC236}">
                <a16:creationId xmlns:a16="http://schemas.microsoft.com/office/drawing/2014/main" id="{335D4E4B-C4DF-4E38-8A98-690297F97F6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14" name="Picture 53" descr="0014a2.jpg">
            <a:extLst>
              <a:ext uri="{FF2B5EF4-FFF2-40B4-BE49-F238E27FC236}">
                <a16:creationId xmlns:a16="http://schemas.microsoft.com/office/drawing/2014/main" id="{3D325D4D-9121-4FBC-AA88-A74E9BCDF53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15" name="Picture 54" descr="0014a2.jpg">
            <a:extLst>
              <a:ext uri="{FF2B5EF4-FFF2-40B4-BE49-F238E27FC236}">
                <a16:creationId xmlns:a16="http://schemas.microsoft.com/office/drawing/2014/main" id="{6D714DBC-C55E-4FA5-8042-F61E972FB51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16" name="Picture 55" descr="0014a2.jpg">
            <a:extLst>
              <a:ext uri="{FF2B5EF4-FFF2-40B4-BE49-F238E27FC236}">
                <a16:creationId xmlns:a16="http://schemas.microsoft.com/office/drawing/2014/main" id="{A4BCD6AA-2956-4EB6-9835-49B8F7A6795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505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17" name="Picture 56" descr="0014a2.jpg">
            <a:extLst>
              <a:ext uri="{FF2B5EF4-FFF2-40B4-BE49-F238E27FC236}">
                <a16:creationId xmlns:a16="http://schemas.microsoft.com/office/drawing/2014/main" id="{92281872-D631-449A-8DAD-7C4E51A060B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09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18" name="Picture 57" descr="0014a2.jpg">
            <a:extLst>
              <a:ext uri="{FF2B5EF4-FFF2-40B4-BE49-F238E27FC236}">
                <a16:creationId xmlns:a16="http://schemas.microsoft.com/office/drawing/2014/main" id="{087A88A5-B0F4-4B6A-80C8-E199A4D9B7E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19" name="Picture 58" descr="0014a2.jpg">
            <a:extLst>
              <a:ext uri="{FF2B5EF4-FFF2-40B4-BE49-F238E27FC236}">
                <a16:creationId xmlns:a16="http://schemas.microsoft.com/office/drawing/2014/main" id="{736E064A-762F-4DC9-8ADC-AA234EAFEB1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20" name="Picture 59" descr="0014a2.jpg">
            <a:extLst>
              <a:ext uri="{FF2B5EF4-FFF2-40B4-BE49-F238E27FC236}">
                <a16:creationId xmlns:a16="http://schemas.microsoft.com/office/drawing/2014/main" id="{DD86935D-5489-45B6-B913-162AE07BBD2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505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21" name="Picture 75" descr="0014a2.jpg">
            <a:extLst>
              <a:ext uri="{FF2B5EF4-FFF2-40B4-BE49-F238E27FC236}">
                <a16:creationId xmlns:a16="http://schemas.microsoft.com/office/drawing/2014/main" id="{E5CBA01D-FA14-413E-A06C-C1D61F73CEA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581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22" name="Picture 79" descr="0014a2.jpg">
            <a:extLst>
              <a:ext uri="{FF2B5EF4-FFF2-40B4-BE49-F238E27FC236}">
                <a16:creationId xmlns:a16="http://schemas.microsoft.com/office/drawing/2014/main" id="{B0006F04-3229-47C6-9C4F-16F4861E186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657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80" descr="0014a2.jpg">
            <a:extLst>
              <a:ext uri="{FF2B5EF4-FFF2-40B4-BE49-F238E27FC236}">
                <a16:creationId xmlns:a16="http://schemas.microsoft.com/office/drawing/2014/main" id="{CCBA5B15-8971-4303-BC1B-7A42E0969FF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81" descr="0014a2.jpg">
            <a:extLst>
              <a:ext uri="{FF2B5EF4-FFF2-40B4-BE49-F238E27FC236}">
                <a16:creationId xmlns:a16="http://schemas.microsoft.com/office/drawing/2014/main" id="{C55B8031-C4BC-4917-833B-0628DFC4FBE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83" descr="0014a2.jpg">
            <a:extLst>
              <a:ext uri="{FF2B5EF4-FFF2-40B4-BE49-F238E27FC236}">
                <a16:creationId xmlns:a16="http://schemas.microsoft.com/office/drawing/2014/main" id="{C7C07B78-0D85-4B14-A1E1-BC38AF6EF88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" name="Picture 84" descr="0014a2.jpg">
            <a:extLst>
              <a:ext uri="{FF2B5EF4-FFF2-40B4-BE49-F238E27FC236}">
                <a16:creationId xmlns:a16="http://schemas.microsoft.com/office/drawing/2014/main" id="{B0225C97-CABC-48CD-8442-63F4D278481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12954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" name="Picture 120" descr="0014b.jpg">
            <a:extLst>
              <a:ext uri="{FF2B5EF4-FFF2-40B4-BE49-F238E27FC236}">
                <a16:creationId xmlns:a16="http://schemas.microsoft.com/office/drawing/2014/main" id="{6C2994C3-2A01-4586-851B-F9BFF92665F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124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" name="Picture 121" descr="0014b.jpg">
            <a:extLst>
              <a:ext uri="{FF2B5EF4-FFF2-40B4-BE49-F238E27FC236}">
                <a16:creationId xmlns:a16="http://schemas.microsoft.com/office/drawing/2014/main" id="{32F46804-89C8-41B7-90A5-878FC6DEFD2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200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" name="Picture 122" descr="0014b.jpg">
            <a:extLst>
              <a:ext uri="{FF2B5EF4-FFF2-40B4-BE49-F238E27FC236}">
                <a16:creationId xmlns:a16="http://schemas.microsoft.com/office/drawing/2014/main" id="{DA142878-E2C5-4088-8149-9A846F129F9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4" name="Picture 123" descr="0014b.jpg">
            <a:extLst>
              <a:ext uri="{FF2B5EF4-FFF2-40B4-BE49-F238E27FC236}">
                <a16:creationId xmlns:a16="http://schemas.microsoft.com/office/drawing/2014/main" id="{920B8326-1C2B-47DC-8C9C-6866452359C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5" name="Picture 124" descr="0014b.jpg">
            <a:extLst>
              <a:ext uri="{FF2B5EF4-FFF2-40B4-BE49-F238E27FC236}">
                <a16:creationId xmlns:a16="http://schemas.microsoft.com/office/drawing/2014/main" id="{E8E7F9A9-F514-4EA1-855E-0CF477C0BA9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1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6" name="Picture 125" descr="0014b.jpg">
            <a:extLst>
              <a:ext uri="{FF2B5EF4-FFF2-40B4-BE49-F238E27FC236}">
                <a16:creationId xmlns:a16="http://schemas.microsoft.com/office/drawing/2014/main" id="{DBBE4FB6-C1A3-4EDC-A5AD-7B078C88A5F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2" y="3200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7" name="Picture 126" descr="0014b.jpg">
            <a:extLst>
              <a:ext uri="{FF2B5EF4-FFF2-40B4-BE49-F238E27FC236}">
                <a16:creationId xmlns:a16="http://schemas.microsoft.com/office/drawing/2014/main" id="{313CA887-8E2F-4491-BEA0-8A3AF2108DF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8" name="Picture 127" descr="0014b.jpg">
            <a:extLst>
              <a:ext uri="{FF2B5EF4-FFF2-40B4-BE49-F238E27FC236}">
                <a16:creationId xmlns:a16="http://schemas.microsoft.com/office/drawing/2014/main" id="{758FCB21-29AC-4CF6-9C1E-01A2F87B85A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9" name="Picture 128" descr="0014b.jpg">
            <a:extLst>
              <a:ext uri="{FF2B5EF4-FFF2-40B4-BE49-F238E27FC236}">
                <a16:creationId xmlns:a16="http://schemas.microsoft.com/office/drawing/2014/main" id="{C6D16A13-3D32-4563-AC0E-110A98F6942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" name="Picture 129" descr="0014b.jpg">
            <a:extLst>
              <a:ext uri="{FF2B5EF4-FFF2-40B4-BE49-F238E27FC236}">
                <a16:creationId xmlns:a16="http://schemas.microsoft.com/office/drawing/2014/main" id="{5B8BA00D-5BAE-4478-B12B-E3167279308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505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1" name="Picture 130" descr="0014b.jpg">
            <a:extLst>
              <a:ext uri="{FF2B5EF4-FFF2-40B4-BE49-F238E27FC236}">
                <a16:creationId xmlns:a16="http://schemas.microsoft.com/office/drawing/2014/main" id="{2D8BAE8B-91AB-4AB1-9E4B-5AE976AC357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09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2" name="Picture 131" descr="0014b.jpg">
            <a:extLst>
              <a:ext uri="{FF2B5EF4-FFF2-40B4-BE49-F238E27FC236}">
                <a16:creationId xmlns:a16="http://schemas.microsoft.com/office/drawing/2014/main" id="{A9724499-3A5B-437E-AAEF-61E690F7AAB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" name="Picture 132" descr="0014b.jpg">
            <a:extLst>
              <a:ext uri="{FF2B5EF4-FFF2-40B4-BE49-F238E27FC236}">
                <a16:creationId xmlns:a16="http://schemas.microsoft.com/office/drawing/2014/main" id="{DB7B80A9-34DE-4989-B26E-B26188DABA4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" name="Picture 133" descr="0014b.jpg">
            <a:extLst>
              <a:ext uri="{FF2B5EF4-FFF2-40B4-BE49-F238E27FC236}">
                <a16:creationId xmlns:a16="http://schemas.microsoft.com/office/drawing/2014/main" id="{696B0FF9-49D7-4D54-B3E7-5B556039581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505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5" name="Picture 134" descr="0014b.jpg">
            <a:extLst>
              <a:ext uri="{FF2B5EF4-FFF2-40B4-BE49-F238E27FC236}">
                <a16:creationId xmlns:a16="http://schemas.microsoft.com/office/drawing/2014/main" id="{2A5EEE36-1772-46DF-9BFD-4E4DF556FD1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581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6" name="Picture 135" descr="0014b.jpg">
            <a:extLst>
              <a:ext uri="{FF2B5EF4-FFF2-40B4-BE49-F238E27FC236}">
                <a16:creationId xmlns:a16="http://schemas.microsoft.com/office/drawing/2014/main" id="{919B87E5-F4B1-483C-8218-67F90B072F2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657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50" name="Picture 30" descr="0014a2.jpg">
            <a:extLst>
              <a:ext uri="{FF2B5EF4-FFF2-40B4-BE49-F238E27FC236}">
                <a16:creationId xmlns:a16="http://schemas.microsoft.com/office/drawing/2014/main" id="{CFC23FEE-6F2D-4EAD-AAEB-3BF9130572C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12954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51" name="Picture 31" descr="0014a2.jpg">
            <a:extLst>
              <a:ext uri="{FF2B5EF4-FFF2-40B4-BE49-F238E27FC236}">
                <a16:creationId xmlns:a16="http://schemas.microsoft.com/office/drawing/2014/main" id="{2ED8F31D-BA1B-4E37-BF53-CF3C8B4093F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52" name="Picture 32" descr="0014a2.jpg">
            <a:extLst>
              <a:ext uri="{FF2B5EF4-FFF2-40B4-BE49-F238E27FC236}">
                <a16:creationId xmlns:a16="http://schemas.microsoft.com/office/drawing/2014/main" id="{7E77D1CC-DCED-4B4B-95D4-182A0AD3E45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53" name="Picture 33" descr="0014a2.jpg">
            <a:extLst>
              <a:ext uri="{FF2B5EF4-FFF2-40B4-BE49-F238E27FC236}">
                <a16:creationId xmlns:a16="http://schemas.microsoft.com/office/drawing/2014/main" id="{90A5219A-4C4D-47A0-911D-81F236FD9A9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57" name="Picture 46" descr="0014a2.jpg">
            <a:extLst>
              <a:ext uri="{FF2B5EF4-FFF2-40B4-BE49-F238E27FC236}">
                <a16:creationId xmlns:a16="http://schemas.microsoft.com/office/drawing/2014/main" id="{B0A0576B-4D89-4CB2-9523-9E23A3C62C2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124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58" name="Picture 47" descr="0014a2.jpg">
            <a:extLst>
              <a:ext uri="{FF2B5EF4-FFF2-40B4-BE49-F238E27FC236}">
                <a16:creationId xmlns:a16="http://schemas.microsoft.com/office/drawing/2014/main" id="{C0E9B634-2ABE-4E40-99DE-61E62885B50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200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59" name="Picture 48" descr="0014a2.jpg">
            <a:extLst>
              <a:ext uri="{FF2B5EF4-FFF2-40B4-BE49-F238E27FC236}">
                <a16:creationId xmlns:a16="http://schemas.microsoft.com/office/drawing/2014/main" id="{DD4DEA08-7C1E-4053-B56D-3F1A354AC50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60" name="Picture 49" descr="0014a2.jpg">
            <a:extLst>
              <a:ext uri="{FF2B5EF4-FFF2-40B4-BE49-F238E27FC236}">
                <a16:creationId xmlns:a16="http://schemas.microsoft.com/office/drawing/2014/main" id="{1A3D47EA-DF2E-4115-9D02-FAD67DF7839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61" name="Picture 50" descr="0014a2.jpg">
            <a:extLst>
              <a:ext uri="{FF2B5EF4-FFF2-40B4-BE49-F238E27FC236}">
                <a16:creationId xmlns:a16="http://schemas.microsoft.com/office/drawing/2014/main" id="{C3C7E176-5476-47C2-9550-3ACF31E0B11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1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62" name="Picture 51" descr="0014a2.jpg">
            <a:extLst>
              <a:ext uri="{FF2B5EF4-FFF2-40B4-BE49-F238E27FC236}">
                <a16:creationId xmlns:a16="http://schemas.microsoft.com/office/drawing/2014/main" id="{6BBA32C3-B7AD-4F14-B5BC-071555EFA19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3" y="3200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63" name="Picture 52" descr="0014a2.jpg">
            <a:extLst>
              <a:ext uri="{FF2B5EF4-FFF2-40B4-BE49-F238E27FC236}">
                <a16:creationId xmlns:a16="http://schemas.microsoft.com/office/drawing/2014/main" id="{9B6E921A-8C7B-4561-A50F-BF3D4689DE0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64" name="Picture 53" descr="0014a2.jpg">
            <a:extLst>
              <a:ext uri="{FF2B5EF4-FFF2-40B4-BE49-F238E27FC236}">
                <a16:creationId xmlns:a16="http://schemas.microsoft.com/office/drawing/2014/main" id="{04D72881-655A-4204-A4D6-73112B12B5D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65" name="Picture 54" descr="0014a2.jpg">
            <a:extLst>
              <a:ext uri="{FF2B5EF4-FFF2-40B4-BE49-F238E27FC236}">
                <a16:creationId xmlns:a16="http://schemas.microsoft.com/office/drawing/2014/main" id="{A54B1211-EC94-4515-84CF-BE8736D0928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66" name="Picture 55" descr="0014a2.jpg">
            <a:extLst>
              <a:ext uri="{FF2B5EF4-FFF2-40B4-BE49-F238E27FC236}">
                <a16:creationId xmlns:a16="http://schemas.microsoft.com/office/drawing/2014/main" id="{2BCC67B3-4975-45E9-B451-84F2923BC54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505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67" name="Picture 56" descr="0014a2.jpg">
            <a:extLst>
              <a:ext uri="{FF2B5EF4-FFF2-40B4-BE49-F238E27FC236}">
                <a16:creationId xmlns:a16="http://schemas.microsoft.com/office/drawing/2014/main" id="{3A185296-A4FB-4DCD-8C1A-EC0FD9DD7DB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09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68" name="Picture 57" descr="0014a2.jpg">
            <a:extLst>
              <a:ext uri="{FF2B5EF4-FFF2-40B4-BE49-F238E27FC236}">
                <a16:creationId xmlns:a16="http://schemas.microsoft.com/office/drawing/2014/main" id="{8D3A66B3-FF25-487D-BAEC-FA33417C1C2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69" name="Picture 58" descr="0014a2.jpg">
            <a:extLst>
              <a:ext uri="{FF2B5EF4-FFF2-40B4-BE49-F238E27FC236}">
                <a16:creationId xmlns:a16="http://schemas.microsoft.com/office/drawing/2014/main" id="{288301C3-0042-4C2F-9A7B-84C3FECC0AD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70" name="Picture 59" descr="0014a2.jpg">
            <a:extLst>
              <a:ext uri="{FF2B5EF4-FFF2-40B4-BE49-F238E27FC236}">
                <a16:creationId xmlns:a16="http://schemas.microsoft.com/office/drawing/2014/main" id="{6DDCB960-77BD-4ECB-BE45-8DFDACD940E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505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71" name="Picture 75" descr="0014a2.jpg">
            <a:extLst>
              <a:ext uri="{FF2B5EF4-FFF2-40B4-BE49-F238E27FC236}">
                <a16:creationId xmlns:a16="http://schemas.microsoft.com/office/drawing/2014/main" id="{F843C64C-6568-4DDC-A925-E0A2CEFA277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581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72" name="Picture 79" descr="0014a2.jpg">
            <a:extLst>
              <a:ext uri="{FF2B5EF4-FFF2-40B4-BE49-F238E27FC236}">
                <a16:creationId xmlns:a16="http://schemas.microsoft.com/office/drawing/2014/main" id="{BA3A476E-3F70-4F91-9654-E89A823E967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657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2" name="Picture 161" descr="0014a2.jpg">
            <a:extLst>
              <a:ext uri="{FF2B5EF4-FFF2-40B4-BE49-F238E27FC236}">
                <a16:creationId xmlns:a16="http://schemas.microsoft.com/office/drawing/2014/main" id="{05C0AF2A-2B33-41ED-9C74-31B4A9668EF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" name="Picture 162" descr="0014a2.jpg">
            <a:extLst>
              <a:ext uri="{FF2B5EF4-FFF2-40B4-BE49-F238E27FC236}">
                <a16:creationId xmlns:a16="http://schemas.microsoft.com/office/drawing/2014/main" id="{74FA45FE-3FCA-48BE-ADCA-9F6B0018378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" name="Picture 163" descr="0014a2.jpg">
            <a:extLst>
              <a:ext uri="{FF2B5EF4-FFF2-40B4-BE49-F238E27FC236}">
                <a16:creationId xmlns:a16="http://schemas.microsoft.com/office/drawing/2014/main" id="{F234E9ED-ED31-4FDD-898C-B0EBE115C08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5" name="Picture 164" descr="0014a2.jpg">
            <a:extLst>
              <a:ext uri="{FF2B5EF4-FFF2-40B4-BE49-F238E27FC236}">
                <a16:creationId xmlns:a16="http://schemas.microsoft.com/office/drawing/2014/main" id="{E0EC9F6F-9079-4A7E-850E-C2F8407034B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12954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0" name="Picture 60" descr="0014b.jpg">
            <a:extLst>
              <a:ext uri="{FF2B5EF4-FFF2-40B4-BE49-F238E27FC236}">
                <a16:creationId xmlns:a16="http://schemas.microsoft.com/office/drawing/2014/main" id="{14E360E5-3F73-4CE5-92F1-286AD9E2B6B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124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1" name="Picture 61" descr="0014b.jpg">
            <a:extLst>
              <a:ext uri="{FF2B5EF4-FFF2-40B4-BE49-F238E27FC236}">
                <a16:creationId xmlns:a16="http://schemas.microsoft.com/office/drawing/2014/main" id="{8BD3F832-159B-4C5D-B279-95154BA2F40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200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2" name="Picture 62" descr="0014b.jpg">
            <a:extLst>
              <a:ext uri="{FF2B5EF4-FFF2-40B4-BE49-F238E27FC236}">
                <a16:creationId xmlns:a16="http://schemas.microsoft.com/office/drawing/2014/main" id="{8DA72813-C71E-4E49-A77F-719688AFEF2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3" name="Picture 63" descr="0014b.jpg">
            <a:extLst>
              <a:ext uri="{FF2B5EF4-FFF2-40B4-BE49-F238E27FC236}">
                <a16:creationId xmlns:a16="http://schemas.microsoft.com/office/drawing/2014/main" id="{216AF412-9194-43B5-88E9-E589F3E9230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" name="Picture 64" descr="0014b.jpg">
            <a:extLst>
              <a:ext uri="{FF2B5EF4-FFF2-40B4-BE49-F238E27FC236}">
                <a16:creationId xmlns:a16="http://schemas.microsoft.com/office/drawing/2014/main" id="{2F17D1F8-BBA1-4B03-94EE-A9870C122C3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1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5" name="Picture 65" descr="0014b.jpg">
            <a:extLst>
              <a:ext uri="{FF2B5EF4-FFF2-40B4-BE49-F238E27FC236}">
                <a16:creationId xmlns:a16="http://schemas.microsoft.com/office/drawing/2014/main" id="{6EBCB625-1976-4AEC-8B76-E08123BF0FA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2" y="3200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6" name="Picture 66" descr="0014b.jpg">
            <a:extLst>
              <a:ext uri="{FF2B5EF4-FFF2-40B4-BE49-F238E27FC236}">
                <a16:creationId xmlns:a16="http://schemas.microsoft.com/office/drawing/2014/main" id="{A0CA27F9-C635-44FC-8A28-0486454DBA0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7" name="Picture 67" descr="0014b.jpg">
            <a:extLst>
              <a:ext uri="{FF2B5EF4-FFF2-40B4-BE49-F238E27FC236}">
                <a16:creationId xmlns:a16="http://schemas.microsoft.com/office/drawing/2014/main" id="{49972EC9-0A55-4B18-A6AA-AE61932B012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8" name="Picture 68" descr="0014b.jpg">
            <a:extLst>
              <a:ext uri="{FF2B5EF4-FFF2-40B4-BE49-F238E27FC236}">
                <a16:creationId xmlns:a16="http://schemas.microsoft.com/office/drawing/2014/main" id="{9BC79D5E-FE87-49E7-86B5-1FC64A96AB2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9" name="Picture 69" descr="0014b.jpg">
            <a:extLst>
              <a:ext uri="{FF2B5EF4-FFF2-40B4-BE49-F238E27FC236}">
                <a16:creationId xmlns:a16="http://schemas.microsoft.com/office/drawing/2014/main" id="{EBF6A8FB-E1AC-4C2B-9DE5-87B726FB3CD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505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0" name="Picture 70" descr="0014b.jpg">
            <a:extLst>
              <a:ext uri="{FF2B5EF4-FFF2-40B4-BE49-F238E27FC236}">
                <a16:creationId xmlns:a16="http://schemas.microsoft.com/office/drawing/2014/main" id="{52886F10-A401-43B5-B108-6138C79615E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09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1" name="Picture 71" descr="0014b.jpg">
            <a:extLst>
              <a:ext uri="{FF2B5EF4-FFF2-40B4-BE49-F238E27FC236}">
                <a16:creationId xmlns:a16="http://schemas.microsoft.com/office/drawing/2014/main" id="{D2B62870-D38D-47C8-A30D-675E9C66900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2" name="Picture 72" descr="0014b.jpg">
            <a:extLst>
              <a:ext uri="{FF2B5EF4-FFF2-40B4-BE49-F238E27FC236}">
                <a16:creationId xmlns:a16="http://schemas.microsoft.com/office/drawing/2014/main" id="{514AF5F4-8CFB-4571-9D26-52762CEA39B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3" name="Picture 73" descr="0014b.jpg">
            <a:extLst>
              <a:ext uri="{FF2B5EF4-FFF2-40B4-BE49-F238E27FC236}">
                <a16:creationId xmlns:a16="http://schemas.microsoft.com/office/drawing/2014/main" id="{0A5A06B0-5096-45FA-93BD-5B2663BB79E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505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" name="Picture 74" descr="0014b.jpg">
            <a:extLst>
              <a:ext uri="{FF2B5EF4-FFF2-40B4-BE49-F238E27FC236}">
                <a16:creationId xmlns:a16="http://schemas.microsoft.com/office/drawing/2014/main" id="{42D9ACB0-0EF8-42B9-95DF-0AF7243B871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581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5" name="Picture 76" descr="0014b.jpg">
            <a:extLst>
              <a:ext uri="{FF2B5EF4-FFF2-40B4-BE49-F238E27FC236}">
                <a16:creationId xmlns:a16="http://schemas.microsoft.com/office/drawing/2014/main" id="{68B06343-D5F0-4C51-93D8-60A6B82FEA8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657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99" name="Picture 30" descr="0014a2.jpg">
            <a:extLst>
              <a:ext uri="{FF2B5EF4-FFF2-40B4-BE49-F238E27FC236}">
                <a16:creationId xmlns:a16="http://schemas.microsoft.com/office/drawing/2014/main" id="{325A9EB9-571D-4B55-8F17-D3277DB10C3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12954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00" name="Picture 31" descr="0014a2.jpg">
            <a:extLst>
              <a:ext uri="{FF2B5EF4-FFF2-40B4-BE49-F238E27FC236}">
                <a16:creationId xmlns:a16="http://schemas.microsoft.com/office/drawing/2014/main" id="{80DE3FBD-2134-4FA5-879C-3E5CF8F6523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01" name="Picture 32" descr="0014a2.jpg">
            <a:extLst>
              <a:ext uri="{FF2B5EF4-FFF2-40B4-BE49-F238E27FC236}">
                <a16:creationId xmlns:a16="http://schemas.microsoft.com/office/drawing/2014/main" id="{1BB44868-4D41-4E29-B0D7-E30B6F7D23D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02" name="Picture 33" descr="0014a2.jpg">
            <a:extLst>
              <a:ext uri="{FF2B5EF4-FFF2-40B4-BE49-F238E27FC236}">
                <a16:creationId xmlns:a16="http://schemas.microsoft.com/office/drawing/2014/main" id="{47F81A7D-5732-4EE8-BA0E-72345BDBDEE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06" name="Picture 46" descr="0014a2.jpg">
            <a:extLst>
              <a:ext uri="{FF2B5EF4-FFF2-40B4-BE49-F238E27FC236}">
                <a16:creationId xmlns:a16="http://schemas.microsoft.com/office/drawing/2014/main" id="{BB2937A5-B5A1-4CBB-B2B7-BD68D145319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124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07" name="Picture 47" descr="0014a2.jpg">
            <a:extLst>
              <a:ext uri="{FF2B5EF4-FFF2-40B4-BE49-F238E27FC236}">
                <a16:creationId xmlns:a16="http://schemas.microsoft.com/office/drawing/2014/main" id="{D36596D4-C702-4D5F-B7BA-36CE3C6F0FF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200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08" name="Picture 48" descr="0014a2.jpg">
            <a:extLst>
              <a:ext uri="{FF2B5EF4-FFF2-40B4-BE49-F238E27FC236}">
                <a16:creationId xmlns:a16="http://schemas.microsoft.com/office/drawing/2014/main" id="{36FBB4F4-E22A-4040-81CA-2B23A025BD5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09" name="Picture 49" descr="0014a2.jpg">
            <a:extLst>
              <a:ext uri="{FF2B5EF4-FFF2-40B4-BE49-F238E27FC236}">
                <a16:creationId xmlns:a16="http://schemas.microsoft.com/office/drawing/2014/main" id="{50C02F40-7989-4C12-A138-2468EAC4007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10" name="Picture 50" descr="0014a2.jpg">
            <a:extLst>
              <a:ext uri="{FF2B5EF4-FFF2-40B4-BE49-F238E27FC236}">
                <a16:creationId xmlns:a16="http://schemas.microsoft.com/office/drawing/2014/main" id="{F9A65D65-3DF9-4F89-BA67-A35774AB992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1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11" name="Picture 51" descr="0014a2.jpg">
            <a:extLst>
              <a:ext uri="{FF2B5EF4-FFF2-40B4-BE49-F238E27FC236}">
                <a16:creationId xmlns:a16="http://schemas.microsoft.com/office/drawing/2014/main" id="{83F15E56-1A99-40EE-97DD-4EBCC37DA78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3" y="3200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12" name="Picture 52" descr="0014a2.jpg">
            <a:extLst>
              <a:ext uri="{FF2B5EF4-FFF2-40B4-BE49-F238E27FC236}">
                <a16:creationId xmlns:a16="http://schemas.microsoft.com/office/drawing/2014/main" id="{0A036587-7205-4A94-ABB5-01A26460813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13" name="Picture 53" descr="0014a2.jpg">
            <a:extLst>
              <a:ext uri="{FF2B5EF4-FFF2-40B4-BE49-F238E27FC236}">
                <a16:creationId xmlns:a16="http://schemas.microsoft.com/office/drawing/2014/main" id="{DF831167-9C95-4028-B0E5-A92FEE036FF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14" name="Picture 54" descr="0014a2.jpg">
            <a:extLst>
              <a:ext uri="{FF2B5EF4-FFF2-40B4-BE49-F238E27FC236}">
                <a16:creationId xmlns:a16="http://schemas.microsoft.com/office/drawing/2014/main" id="{36B66501-E887-4A84-9938-C6A38EC07C4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15" name="Picture 55" descr="0014a2.jpg">
            <a:extLst>
              <a:ext uri="{FF2B5EF4-FFF2-40B4-BE49-F238E27FC236}">
                <a16:creationId xmlns:a16="http://schemas.microsoft.com/office/drawing/2014/main" id="{14765602-3C92-487F-AC26-874766E4A40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505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16" name="Picture 56" descr="0014a2.jpg">
            <a:extLst>
              <a:ext uri="{FF2B5EF4-FFF2-40B4-BE49-F238E27FC236}">
                <a16:creationId xmlns:a16="http://schemas.microsoft.com/office/drawing/2014/main" id="{078A36D8-E44F-4C63-8E4E-155749A3F30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09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17" name="Picture 57" descr="0014a2.jpg">
            <a:extLst>
              <a:ext uri="{FF2B5EF4-FFF2-40B4-BE49-F238E27FC236}">
                <a16:creationId xmlns:a16="http://schemas.microsoft.com/office/drawing/2014/main" id="{C4ED09E3-7386-4415-9231-D8739FC61CB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18" name="Picture 58" descr="0014a2.jpg">
            <a:extLst>
              <a:ext uri="{FF2B5EF4-FFF2-40B4-BE49-F238E27FC236}">
                <a16:creationId xmlns:a16="http://schemas.microsoft.com/office/drawing/2014/main" id="{72A3F9B2-1164-488D-BCA6-EA198A23239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19" name="Picture 59" descr="0014a2.jpg">
            <a:extLst>
              <a:ext uri="{FF2B5EF4-FFF2-40B4-BE49-F238E27FC236}">
                <a16:creationId xmlns:a16="http://schemas.microsoft.com/office/drawing/2014/main" id="{1269C9EF-DC6D-44B8-ACEF-64914B07844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505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20" name="Picture 75" descr="0014a2.jpg">
            <a:extLst>
              <a:ext uri="{FF2B5EF4-FFF2-40B4-BE49-F238E27FC236}">
                <a16:creationId xmlns:a16="http://schemas.microsoft.com/office/drawing/2014/main" id="{38317AF2-714C-4FCF-A4E2-E6264C6E1EA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581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21" name="Picture 79" descr="0014a2.jpg">
            <a:extLst>
              <a:ext uri="{FF2B5EF4-FFF2-40B4-BE49-F238E27FC236}">
                <a16:creationId xmlns:a16="http://schemas.microsoft.com/office/drawing/2014/main" id="{F9C0E9BB-F121-4087-918A-BA46D8584AA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657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1" name="Picture 80" descr="0014a2.jpg">
            <a:extLst>
              <a:ext uri="{FF2B5EF4-FFF2-40B4-BE49-F238E27FC236}">
                <a16:creationId xmlns:a16="http://schemas.microsoft.com/office/drawing/2014/main" id="{7343FB96-BC89-436D-B11E-818E15CECD2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2" name="Picture 81" descr="0014a2.jpg">
            <a:extLst>
              <a:ext uri="{FF2B5EF4-FFF2-40B4-BE49-F238E27FC236}">
                <a16:creationId xmlns:a16="http://schemas.microsoft.com/office/drawing/2014/main" id="{BEF2185A-EDD4-48AA-BCFC-F586E40EDC0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3" name="Picture 83" descr="0014a2.jpg">
            <a:extLst>
              <a:ext uri="{FF2B5EF4-FFF2-40B4-BE49-F238E27FC236}">
                <a16:creationId xmlns:a16="http://schemas.microsoft.com/office/drawing/2014/main" id="{8C967055-28AD-40BA-8685-9A0D160A3B0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25" name="Picture 84" descr="0014a2.jpg">
            <a:extLst>
              <a:ext uri="{FF2B5EF4-FFF2-40B4-BE49-F238E27FC236}">
                <a16:creationId xmlns:a16="http://schemas.microsoft.com/office/drawing/2014/main" id="{0F6A235F-2AEB-474C-9194-BFB79D6EE44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12954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dist="80322" dir="4293903" algn="ctr" rotWithShape="0">
              <a:srgbClr val="2D391F">
                <a:alpha val="8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30" name="Picture 84" descr="0014a2.jpg">
            <a:extLst>
              <a:ext uri="{FF2B5EF4-FFF2-40B4-BE49-F238E27FC236}">
                <a16:creationId xmlns:a16="http://schemas.microsoft.com/office/drawing/2014/main" id="{3B057778-3BE7-4584-BB19-600CB1BB5F2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dist="80322" dir="4293903" algn="ctr" rotWithShape="0">
              <a:srgbClr val="2D391F">
                <a:alpha val="8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31" name="Picture 84" descr="0014a2.jpg">
            <a:extLst>
              <a:ext uri="{FF2B5EF4-FFF2-40B4-BE49-F238E27FC236}">
                <a16:creationId xmlns:a16="http://schemas.microsoft.com/office/drawing/2014/main" id="{AD319640-E1EE-4E63-BFD8-AE7C171DBB6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dist="80322" dir="4293903" algn="ctr" rotWithShape="0">
              <a:srgbClr val="2D391F">
                <a:alpha val="8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32" name="Picture 84" descr="0014a2.jpg">
            <a:extLst>
              <a:ext uri="{FF2B5EF4-FFF2-40B4-BE49-F238E27FC236}">
                <a16:creationId xmlns:a16="http://schemas.microsoft.com/office/drawing/2014/main" id="{DB0DC856-201B-450D-AC91-EF3839AB57E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dist="80322" dir="4293903" algn="ctr" rotWithShape="0">
              <a:srgbClr val="2D391F">
                <a:alpha val="8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38" name="Picture 84" descr="0014a2.jpg">
            <a:extLst>
              <a:ext uri="{FF2B5EF4-FFF2-40B4-BE49-F238E27FC236}">
                <a16:creationId xmlns:a16="http://schemas.microsoft.com/office/drawing/2014/main" id="{1B04496D-5D77-4BE1-91D7-B89A43BBA2B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0963" y="3276600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dist="80322" dir="4293903" algn="ctr" rotWithShape="0">
              <a:srgbClr val="2D391F">
                <a:alpha val="8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39" name="Picture 84" descr="0014a2.jpg">
            <a:extLst>
              <a:ext uri="{FF2B5EF4-FFF2-40B4-BE49-F238E27FC236}">
                <a16:creationId xmlns:a16="http://schemas.microsoft.com/office/drawing/2014/main" id="{7E811A5E-8378-46E1-8D9A-C94AD203CC7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3" y="3352800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dist="80322" dir="4293903" algn="ctr" rotWithShape="0">
              <a:srgbClr val="2D391F">
                <a:alpha val="8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40" name="Picture 84" descr="0014a2.jpg">
            <a:extLst>
              <a:ext uri="{FF2B5EF4-FFF2-40B4-BE49-F238E27FC236}">
                <a16:creationId xmlns:a16="http://schemas.microsoft.com/office/drawing/2014/main" id="{3323CED8-F35D-4A8C-B68B-7939ECF3751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429000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dist="80322" dir="4293903" algn="ctr" rotWithShape="0">
              <a:srgbClr val="2D391F">
                <a:alpha val="8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41" name="Picture 84" descr="0014a2.jpg">
            <a:extLst>
              <a:ext uri="{FF2B5EF4-FFF2-40B4-BE49-F238E27FC236}">
                <a16:creationId xmlns:a16="http://schemas.microsoft.com/office/drawing/2014/main" id="{4C559658-DDB9-49C9-B838-A3FAFC42B22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505200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dist="80322" dir="4293903" algn="ctr" rotWithShape="0">
              <a:srgbClr val="2D391F">
                <a:alpha val="8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42" name="Picture 84" descr="0014a2.jpg">
            <a:extLst>
              <a:ext uri="{FF2B5EF4-FFF2-40B4-BE49-F238E27FC236}">
                <a16:creationId xmlns:a16="http://schemas.microsoft.com/office/drawing/2014/main" id="{F8F5FEE0-8BA3-49DC-B02C-2CB3EEB56B3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581400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dist="80322" dir="4293903" algn="ctr" rotWithShape="0">
              <a:srgbClr val="2D391F">
                <a:alpha val="8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43" name="Picture 84" descr="0014a2.jpg">
            <a:extLst>
              <a:ext uri="{FF2B5EF4-FFF2-40B4-BE49-F238E27FC236}">
                <a16:creationId xmlns:a16="http://schemas.microsoft.com/office/drawing/2014/main" id="{70416644-C81A-4509-B7C7-7E423B48DD1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657600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dist="80322" dir="4293903" algn="ctr" rotWithShape="0">
              <a:srgbClr val="2D391F">
                <a:alpha val="8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62" name="Picture 30" descr="0014a2.jpg">
            <a:extLst>
              <a:ext uri="{FF2B5EF4-FFF2-40B4-BE49-F238E27FC236}">
                <a16:creationId xmlns:a16="http://schemas.microsoft.com/office/drawing/2014/main" id="{44005379-6E99-4E85-9E06-0CF92E3394A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12954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63" name="Picture 31" descr="0014a2.jpg">
            <a:extLst>
              <a:ext uri="{FF2B5EF4-FFF2-40B4-BE49-F238E27FC236}">
                <a16:creationId xmlns:a16="http://schemas.microsoft.com/office/drawing/2014/main" id="{3D70CE90-D470-4F86-923A-D8EC36E75C5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64" name="Picture 32" descr="0014a2.jpg">
            <a:extLst>
              <a:ext uri="{FF2B5EF4-FFF2-40B4-BE49-F238E27FC236}">
                <a16:creationId xmlns:a16="http://schemas.microsoft.com/office/drawing/2014/main" id="{7C88C5A3-2F20-4589-843E-307DC11CE8F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65" name="Picture 33" descr="0014a2.jpg">
            <a:extLst>
              <a:ext uri="{FF2B5EF4-FFF2-40B4-BE49-F238E27FC236}">
                <a16:creationId xmlns:a16="http://schemas.microsoft.com/office/drawing/2014/main" id="{D7F4D799-4BB6-4F2E-936D-6D4693478B3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68" name="Picture 45" descr="0014a2.jpg">
            <a:extLst>
              <a:ext uri="{FF2B5EF4-FFF2-40B4-BE49-F238E27FC236}">
                <a16:creationId xmlns:a16="http://schemas.microsoft.com/office/drawing/2014/main" id="{D290F1F1-EED9-4144-88A6-98931A12745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649" y="405901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4" name="Picture 273" descr="0014a2.jpg">
            <a:extLst>
              <a:ext uri="{FF2B5EF4-FFF2-40B4-BE49-F238E27FC236}">
                <a16:creationId xmlns:a16="http://schemas.microsoft.com/office/drawing/2014/main" id="{6DFA55CD-EA93-471B-8BC5-8BC7C559B90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5" name="Picture 274" descr="0014a2.jpg">
            <a:extLst>
              <a:ext uri="{FF2B5EF4-FFF2-40B4-BE49-F238E27FC236}">
                <a16:creationId xmlns:a16="http://schemas.microsoft.com/office/drawing/2014/main" id="{15C67D41-15FF-47F3-9154-1F7A7FF0906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" name="Picture 275" descr="0014a2.jpg">
            <a:extLst>
              <a:ext uri="{FF2B5EF4-FFF2-40B4-BE49-F238E27FC236}">
                <a16:creationId xmlns:a16="http://schemas.microsoft.com/office/drawing/2014/main" id="{F28B39CC-EFA1-46C5-93AE-46896C7ACF5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7" name="Picture 276" descr="0014a2.jpg">
            <a:extLst>
              <a:ext uri="{FF2B5EF4-FFF2-40B4-BE49-F238E27FC236}">
                <a16:creationId xmlns:a16="http://schemas.microsoft.com/office/drawing/2014/main" id="{BB53B1B4-2296-4AFC-9843-FC18501394C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12954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911" name="Picture 30" descr="0014a2.jpg">
            <a:extLst>
              <a:ext uri="{FF2B5EF4-FFF2-40B4-BE49-F238E27FC236}">
                <a16:creationId xmlns:a16="http://schemas.microsoft.com/office/drawing/2014/main" id="{CA2129E8-053A-4B8D-AC42-5527DF6B0C5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12954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912" name="Picture 31" descr="0014a2.jpg">
            <a:extLst>
              <a:ext uri="{FF2B5EF4-FFF2-40B4-BE49-F238E27FC236}">
                <a16:creationId xmlns:a16="http://schemas.microsoft.com/office/drawing/2014/main" id="{ADEC25FE-4A80-435D-8DD0-E5BB7262E28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913" name="Picture 32" descr="0014a2.jpg">
            <a:extLst>
              <a:ext uri="{FF2B5EF4-FFF2-40B4-BE49-F238E27FC236}">
                <a16:creationId xmlns:a16="http://schemas.microsoft.com/office/drawing/2014/main" id="{D5B2AE98-54C0-419F-9551-52C10CD54D6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914" name="Picture 33" descr="0014a2.jpg">
            <a:extLst>
              <a:ext uri="{FF2B5EF4-FFF2-40B4-BE49-F238E27FC236}">
                <a16:creationId xmlns:a16="http://schemas.microsoft.com/office/drawing/2014/main" id="{627D4997-536D-46F2-8A2A-460650AA2E6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915" name="Picture 34" descr="0014a2.jpg">
            <a:extLst>
              <a:ext uri="{FF2B5EF4-FFF2-40B4-BE49-F238E27FC236}">
                <a16:creationId xmlns:a16="http://schemas.microsoft.com/office/drawing/2014/main" id="{DEDEF863-7D79-4A68-B9FC-D06896C22D2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255962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916" name="Picture 44" descr="0014a2.jpg">
            <a:extLst>
              <a:ext uri="{FF2B5EF4-FFF2-40B4-BE49-F238E27FC236}">
                <a16:creationId xmlns:a16="http://schemas.microsoft.com/office/drawing/2014/main" id="{301735A8-B56F-46A3-B3AC-8338DD1A2B4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058" y="3330348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dir="2700000" algn="tl" rotWithShape="0">
              <a:prstClr val="black">
                <a:alpha val="9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8" name="Picture 87" descr="0014a2.jpg">
            <a:extLst>
              <a:ext uri="{FF2B5EF4-FFF2-40B4-BE49-F238E27FC236}">
                <a16:creationId xmlns:a16="http://schemas.microsoft.com/office/drawing/2014/main" id="{D5D30491-AF7C-4623-A158-957A71F2F93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1" y="3603626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9" name="Picture 88" descr="0014a2.jpg">
            <a:extLst>
              <a:ext uri="{FF2B5EF4-FFF2-40B4-BE49-F238E27FC236}">
                <a16:creationId xmlns:a16="http://schemas.microsoft.com/office/drawing/2014/main" id="{2E94E116-4036-4B3E-B5AB-7D34B6C1F11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4894" y="20574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0" name="Picture 87" descr="0014a2.jpg">
            <a:extLst>
              <a:ext uri="{FF2B5EF4-FFF2-40B4-BE49-F238E27FC236}">
                <a16:creationId xmlns:a16="http://schemas.microsoft.com/office/drawing/2014/main" id="{9F9E42B5-A76C-4AB0-984B-D50AA82BE1E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4114800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dir="27000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9" name="TextBox 188">
            <a:extLst>
              <a:ext uri="{FF2B5EF4-FFF2-40B4-BE49-F238E27FC236}">
                <a16:creationId xmlns:a16="http://schemas.microsoft.com/office/drawing/2014/main" id="{01A13693-20C5-431F-8B7D-B93300F5D98A}"/>
              </a:ext>
            </a:extLst>
          </p:cNvPr>
          <p:cNvSpPr txBox="1"/>
          <p:nvPr/>
        </p:nvSpPr>
        <p:spPr>
          <a:xfrm rot="21402658">
            <a:off x="8419953" y="3809979"/>
            <a:ext cx="1976844" cy="324353"/>
          </a:xfrm>
          <a:prstGeom prst="rect">
            <a:avLst/>
          </a:prstGeom>
          <a:noFill/>
        </p:spPr>
        <p:txBody>
          <a:bodyPr>
            <a:prstTxWarp prst="textCanUp">
              <a:avLst>
                <a:gd name="adj" fmla="val 94426"/>
              </a:avLst>
            </a:prstTxWarp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ln w="18415" cmpd="sng">
                  <a:solidFill>
                    <a:srgbClr val="FFFF99"/>
                  </a:solidFill>
                  <a:prstDash val="solid"/>
                </a:ln>
                <a:solidFill>
                  <a:srgbClr val="FFFF99"/>
                </a:solidFill>
                <a:effectLst>
                  <a:outerShdw blurRad="101600" dist="200025" dir="1920000" sy="30000" kx="-1800000" algn="bl" rotWithShape="0">
                    <a:prstClr val="black">
                      <a:alpha val="88000"/>
                    </a:prstClr>
                  </a:outerShdw>
                </a:effectLst>
                <a:latin typeface="Arial Black" pitchFamily="34" charset="0"/>
                <a:ea typeface="+mn-ea"/>
              </a:rPr>
              <a:t>Topper, SC</a:t>
            </a:r>
          </a:p>
        </p:txBody>
      </p:sp>
    </p:spTree>
    <p:extLst>
      <p:ext uri="{BB962C8B-B14F-4D97-AF65-F5344CB8AC3E}">
        <p14:creationId xmlns:p14="http://schemas.microsoft.com/office/powerpoint/2010/main" val="230703716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Picture 60" descr="0014b.jpg">
            <a:extLst>
              <a:ext uri="{FF2B5EF4-FFF2-40B4-BE49-F238E27FC236}">
                <a16:creationId xmlns:a16="http://schemas.microsoft.com/office/drawing/2014/main" id="{F35A4B82-9872-475E-85CB-109669C026C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124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Picture 61" descr="0014b.jpg">
            <a:extLst>
              <a:ext uri="{FF2B5EF4-FFF2-40B4-BE49-F238E27FC236}">
                <a16:creationId xmlns:a16="http://schemas.microsoft.com/office/drawing/2014/main" id="{963EECF3-C40F-468D-80A1-C7EAC92A515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200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Picture 62" descr="0014b.jpg">
            <a:extLst>
              <a:ext uri="{FF2B5EF4-FFF2-40B4-BE49-F238E27FC236}">
                <a16:creationId xmlns:a16="http://schemas.microsoft.com/office/drawing/2014/main" id="{68694AE6-35C1-4DDF-96FB-FD782FB1947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Picture 63" descr="0014b.jpg">
            <a:extLst>
              <a:ext uri="{FF2B5EF4-FFF2-40B4-BE49-F238E27FC236}">
                <a16:creationId xmlns:a16="http://schemas.microsoft.com/office/drawing/2014/main" id="{B8EC6C7C-E80F-4A11-890E-E6DA0441939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Picture 64" descr="0014b.jpg">
            <a:extLst>
              <a:ext uri="{FF2B5EF4-FFF2-40B4-BE49-F238E27FC236}">
                <a16:creationId xmlns:a16="http://schemas.microsoft.com/office/drawing/2014/main" id="{99F7ACC7-DA99-4297-89C6-C6FB861E7D2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1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Picture 65" descr="0014b.jpg">
            <a:extLst>
              <a:ext uri="{FF2B5EF4-FFF2-40B4-BE49-F238E27FC236}">
                <a16:creationId xmlns:a16="http://schemas.microsoft.com/office/drawing/2014/main" id="{61CACFF5-A21C-4E41-9531-B24D9479D27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2" y="3200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Picture 66" descr="0014b.jpg">
            <a:extLst>
              <a:ext uri="{FF2B5EF4-FFF2-40B4-BE49-F238E27FC236}">
                <a16:creationId xmlns:a16="http://schemas.microsoft.com/office/drawing/2014/main" id="{85933C78-1C8F-4F38-856B-5DAB4CC40B9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Picture 67" descr="0014b.jpg">
            <a:extLst>
              <a:ext uri="{FF2B5EF4-FFF2-40B4-BE49-F238E27FC236}">
                <a16:creationId xmlns:a16="http://schemas.microsoft.com/office/drawing/2014/main" id="{A0F52B15-2512-45EC-968A-7D09D19374F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Picture 68" descr="0014b.jpg">
            <a:extLst>
              <a:ext uri="{FF2B5EF4-FFF2-40B4-BE49-F238E27FC236}">
                <a16:creationId xmlns:a16="http://schemas.microsoft.com/office/drawing/2014/main" id="{5D6A665D-9347-455A-A9DE-602892ED476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Picture 69" descr="0014b.jpg">
            <a:extLst>
              <a:ext uri="{FF2B5EF4-FFF2-40B4-BE49-F238E27FC236}">
                <a16:creationId xmlns:a16="http://schemas.microsoft.com/office/drawing/2014/main" id="{20D85884-06E5-4EAC-8571-5E45A0778AA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505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70" descr="0014b.jpg">
            <a:extLst>
              <a:ext uri="{FF2B5EF4-FFF2-40B4-BE49-F238E27FC236}">
                <a16:creationId xmlns:a16="http://schemas.microsoft.com/office/drawing/2014/main" id="{20969AC2-E9A1-4C25-A249-D87945D9F4E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09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Picture 71" descr="0014b.jpg">
            <a:extLst>
              <a:ext uri="{FF2B5EF4-FFF2-40B4-BE49-F238E27FC236}">
                <a16:creationId xmlns:a16="http://schemas.microsoft.com/office/drawing/2014/main" id="{EDE1BD8A-711D-449E-ABDF-3405F512928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" name="Picture 72" descr="0014b.jpg">
            <a:extLst>
              <a:ext uri="{FF2B5EF4-FFF2-40B4-BE49-F238E27FC236}">
                <a16:creationId xmlns:a16="http://schemas.microsoft.com/office/drawing/2014/main" id="{9AF0040C-E12B-4D00-AD88-D275589B0DE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" name="Picture 73" descr="0014b.jpg">
            <a:extLst>
              <a:ext uri="{FF2B5EF4-FFF2-40B4-BE49-F238E27FC236}">
                <a16:creationId xmlns:a16="http://schemas.microsoft.com/office/drawing/2014/main" id="{44C6BFDA-5CAD-4821-BDF7-86A7C03C805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505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" name="Picture 74" descr="0014b.jpg">
            <a:extLst>
              <a:ext uri="{FF2B5EF4-FFF2-40B4-BE49-F238E27FC236}">
                <a16:creationId xmlns:a16="http://schemas.microsoft.com/office/drawing/2014/main" id="{D0B204D0-3577-421A-B063-FF74FED3CAE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581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" name="Picture 76" descr="0014b.jpg">
            <a:extLst>
              <a:ext uri="{FF2B5EF4-FFF2-40B4-BE49-F238E27FC236}">
                <a16:creationId xmlns:a16="http://schemas.microsoft.com/office/drawing/2014/main" id="{F89F3AEB-E87C-4E4B-B5E3-C6446DFF847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657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52" name="Picture 30" descr="0014a2.jpg">
            <a:extLst>
              <a:ext uri="{FF2B5EF4-FFF2-40B4-BE49-F238E27FC236}">
                <a16:creationId xmlns:a16="http://schemas.microsoft.com/office/drawing/2014/main" id="{3FD59D0A-021B-487D-9896-92C50003A84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12954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53" name="Picture 31" descr="0014a2.jpg">
            <a:extLst>
              <a:ext uri="{FF2B5EF4-FFF2-40B4-BE49-F238E27FC236}">
                <a16:creationId xmlns:a16="http://schemas.microsoft.com/office/drawing/2014/main" id="{6CB021B9-1C9A-44E3-B6F2-E5303D9602D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54" name="Picture 32" descr="0014a2.jpg">
            <a:extLst>
              <a:ext uri="{FF2B5EF4-FFF2-40B4-BE49-F238E27FC236}">
                <a16:creationId xmlns:a16="http://schemas.microsoft.com/office/drawing/2014/main" id="{4BF6BF56-E920-470F-A7A0-D5FF4A154CA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55" name="Picture 33" descr="0014a2.jpg">
            <a:extLst>
              <a:ext uri="{FF2B5EF4-FFF2-40B4-BE49-F238E27FC236}">
                <a16:creationId xmlns:a16="http://schemas.microsoft.com/office/drawing/2014/main" id="{8A287A41-6524-4A5E-A7F0-D64DAAE7DEC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59" name="Picture 46" descr="0014a2.jpg">
            <a:extLst>
              <a:ext uri="{FF2B5EF4-FFF2-40B4-BE49-F238E27FC236}">
                <a16:creationId xmlns:a16="http://schemas.microsoft.com/office/drawing/2014/main" id="{2EFC41BE-1EAE-4A9C-8BEA-3A6FE178DD7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124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60" name="Picture 47" descr="0014a2.jpg">
            <a:extLst>
              <a:ext uri="{FF2B5EF4-FFF2-40B4-BE49-F238E27FC236}">
                <a16:creationId xmlns:a16="http://schemas.microsoft.com/office/drawing/2014/main" id="{CE87FA72-81EF-41DB-83DF-410D938DC27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200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61" name="Picture 48" descr="0014a2.jpg">
            <a:extLst>
              <a:ext uri="{FF2B5EF4-FFF2-40B4-BE49-F238E27FC236}">
                <a16:creationId xmlns:a16="http://schemas.microsoft.com/office/drawing/2014/main" id="{58DFB890-25E4-42A3-8916-3B5B2AFD9A0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62" name="Picture 49" descr="0014a2.jpg">
            <a:extLst>
              <a:ext uri="{FF2B5EF4-FFF2-40B4-BE49-F238E27FC236}">
                <a16:creationId xmlns:a16="http://schemas.microsoft.com/office/drawing/2014/main" id="{80C6BDC2-A5E3-4874-8F7E-DB00B3602D1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63" name="Picture 50" descr="0014a2.jpg">
            <a:extLst>
              <a:ext uri="{FF2B5EF4-FFF2-40B4-BE49-F238E27FC236}">
                <a16:creationId xmlns:a16="http://schemas.microsoft.com/office/drawing/2014/main" id="{587D78E9-4D1C-4372-9D10-9DD8A32E55E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1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64" name="Picture 51" descr="0014a2.jpg">
            <a:extLst>
              <a:ext uri="{FF2B5EF4-FFF2-40B4-BE49-F238E27FC236}">
                <a16:creationId xmlns:a16="http://schemas.microsoft.com/office/drawing/2014/main" id="{FF003378-A7A7-48F0-8EF6-243EE2C0DE8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3" y="3200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65" name="Picture 52" descr="0014a2.jpg">
            <a:extLst>
              <a:ext uri="{FF2B5EF4-FFF2-40B4-BE49-F238E27FC236}">
                <a16:creationId xmlns:a16="http://schemas.microsoft.com/office/drawing/2014/main" id="{138CEB6D-2A59-41B0-B415-BDB64798C63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66" name="Picture 53" descr="0014a2.jpg">
            <a:extLst>
              <a:ext uri="{FF2B5EF4-FFF2-40B4-BE49-F238E27FC236}">
                <a16:creationId xmlns:a16="http://schemas.microsoft.com/office/drawing/2014/main" id="{5E1C4559-46BA-4B09-B783-AE90D76E891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67" name="Picture 54" descr="0014a2.jpg">
            <a:extLst>
              <a:ext uri="{FF2B5EF4-FFF2-40B4-BE49-F238E27FC236}">
                <a16:creationId xmlns:a16="http://schemas.microsoft.com/office/drawing/2014/main" id="{CFE4BDC3-38AA-4618-BEDF-F7971DF2E08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68" name="Picture 55" descr="0014a2.jpg">
            <a:extLst>
              <a:ext uri="{FF2B5EF4-FFF2-40B4-BE49-F238E27FC236}">
                <a16:creationId xmlns:a16="http://schemas.microsoft.com/office/drawing/2014/main" id="{528A9741-712D-437E-AD70-D346C7525A7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505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69" name="Picture 56" descr="0014a2.jpg">
            <a:extLst>
              <a:ext uri="{FF2B5EF4-FFF2-40B4-BE49-F238E27FC236}">
                <a16:creationId xmlns:a16="http://schemas.microsoft.com/office/drawing/2014/main" id="{DF2BF708-234A-40C0-BE5B-EC6B4CD0D34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09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70" name="Picture 57" descr="0014a2.jpg">
            <a:extLst>
              <a:ext uri="{FF2B5EF4-FFF2-40B4-BE49-F238E27FC236}">
                <a16:creationId xmlns:a16="http://schemas.microsoft.com/office/drawing/2014/main" id="{3B9AF0A2-5E3D-487E-B016-DA59EBB8365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71" name="Picture 58" descr="0014a2.jpg">
            <a:extLst>
              <a:ext uri="{FF2B5EF4-FFF2-40B4-BE49-F238E27FC236}">
                <a16:creationId xmlns:a16="http://schemas.microsoft.com/office/drawing/2014/main" id="{AD6F75BB-4224-4C10-8222-339304A01DF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72" name="Picture 59" descr="0014a2.jpg">
            <a:extLst>
              <a:ext uri="{FF2B5EF4-FFF2-40B4-BE49-F238E27FC236}">
                <a16:creationId xmlns:a16="http://schemas.microsoft.com/office/drawing/2014/main" id="{2189FB00-4511-4CFB-90A3-5583AE3722D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505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73" name="Picture 75" descr="0014a2.jpg">
            <a:extLst>
              <a:ext uri="{FF2B5EF4-FFF2-40B4-BE49-F238E27FC236}">
                <a16:creationId xmlns:a16="http://schemas.microsoft.com/office/drawing/2014/main" id="{B88A71CB-17F7-4226-AA48-81C4FCC786B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581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74" name="Picture 79" descr="0014a2.jpg">
            <a:extLst>
              <a:ext uri="{FF2B5EF4-FFF2-40B4-BE49-F238E27FC236}">
                <a16:creationId xmlns:a16="http://schemas.microsoft.com/office/drawing/2014/main" id="{B3A7E124-9953-4660-82A8-774204DB845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657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75" name="Picture 77" descr="US Map 1-fill.jpg">
            <a:extLst>
              <a:ext uri="{FF2B5EF4-FFF2-40B4-BE49-F238E27FC236}">
                <a16:creationId xmlns:a16="http://schemas.microsoft.com/office/drawing/2014/main" id="{3F1337B4-D2C3-4E6D-B7EA-3A1C212DB4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7400" y="228600"/>
            <a:ext cx="712788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" name="Picture 80" descr="0014a2.jpg">
            <a:extLst>
              <a:ext uri="{FF2B5EF4-FFF2-40B4-BE49-F238E27FC236}">
                <a16:creationId xmlns:a16="http://schemas.microsoft.com/office/drawing/2014/main" id="{A99932B7-A021-4B6D-815E-3332A3F4FAB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" name="Picture 81" descr="0014a2.jpg">
            <a:extLst>
              <a:ext uri="{FF2B5EF4-FFF2-40B4-BE49-F238E27FC236}">
                <a16:creationId xmlns:a16="http://schemas.microsoft.com/office/drawing/2014/main" id="{5ADE29B3-9703-4761-A01F-8947AA249AC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" name="Picture 83" descr="0014a2.jpg">
            <a:extLst>
              <a:ext uri="{FF2B5EF4-FFF2-40B4-BE49-F238E27FC236}">
                <a16:creationId xmlns:a16="http://schemas.microsoft.com/office/drawing/2014/main" id="{A77D7BEE-6244-4966-9C0C-45E75BE969E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60" descr="0014b.jpg">
            <a:extLst>
              <a:ext uri="{FF2B5EF4-FFF2-40B4-BE49-F238E27FC236}">
                <a16:creationId xmlns:a16="http://schemas.microsoft.com/office/drawing/2014/main" id="{CABD63D0-38B0-41CF-8D35-66CCEB045DF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124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61" descr="0014b.jpg">
            <a:extLst>
              <a:ext uri="{FF2B5EF4-FFF2-40B4-BE49-F238E27FC236}">
                <a16:creationId xmlns:a16="http://schemas.microsoft.com/office/drawing/2014/main" id="{AE12B225-83EB-4DA5-B4B8-441BDC47E21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200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62" descr="0014b.jpg">
            <a:extLst>
              <a:ext uri="{FF2B5EF4-FFF2-40B4-BE49-F238E27FC236}">
                <a16:creationId xmlns:a16="http://schemas.microsoft.com/office/drawing/2014/main" id="{34928606-3046-405A-97F3-FE66868F26F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3" descr="0014b.jpg">
            <a:extLst>
              <a:ext uri="{FF2B5EF4-FFF2-40B4-BE49-F238E27FC236}">
                <a16:creationId xmlns:a16="http://schemas.microsoft.com/office/drawing/2014/main" id="{B94FA1E7-49C7-47BF-8565-4DB81BDB8CB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4" descr="0014b.jpg">
            <a:extLst>
              <a:ext uri="{FF2B5EF4-FFF2-40B4-BE49-F238E27FC236}">
                <a16:creationId xmlns:a16="http://schemas.microsoft.com/office/drawing/2014/main" id="{27F415F3-4C65-401C-9887-96DBF13F67E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1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5" descr="0014b.jpg">
            <a:extLst>
              <a:ext uri="{FF2B5EF4-FFF2-40B4-BE49-F238E27FC236}">
                <a16:creationId xmlns:a16="http://schemas.microsoft.com/office/drawing/2014/main" id="{255B29C1-4804-4D34-8A17-BBFDD905082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2" y="3200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6" descr="0014b.jpg">
            <a:extLst>
              <a:ext uri="{FF2B5EF4-FFF2-40B4-BE49-F238E27FC236}">
                <a16:creationId xmlns:a16="http://schemas.microsoft.com/office/drawing/2014/main" id="{B92BC5C0-9F36-48A5-BF5A-8D81746BD46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7" descr="0014b.jpg">
            <a:extLst>
              <a:ext uri="{FF2B5EF4-FFF2-40B4-BE49-F238E27FC236}">
                <a16:creationId xmlns:a16="http://schemas.microsoft.com/office/drawing/2014/main" id="{A27BB516-B53D-4279-A017-2B74D53649F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8" descr="0014b.jpg">
            <a:extLst>
              <a:ext uri="{FF2B5EF4-FFF2-40B4-BE49-F238E27FC236}">
                <a16:creationId xmlns:a16="http://schemas.microsoft.com/office/drawing/2014/main" id="{0872D962-8C5E-4D67-9494-9D4953FE716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9" descr="0014b.jpg">
            <a:extLst>
              <a:ext uri="{FF2B5EF4-FFF2-40B4-BE49-F238E27FC236}">
                <a16:creationId xmlns:a16="http://schemas.microsoft.com/office/drawing/2014/main" id="{67FD1910-E2BA-42E5-A2D7-11ECD865D9D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505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70" descr="0014b.jpg">
            <a:extLst>
              <a:ext uri="{FF2B5EF4-FFF2-40B4-BE49-F238E27FC236}">
                <a16:creationId xmlns:a16="http://schemas.microsoft.com/office/drawing/2014/main" id="{25FADA66-C11A-4B3B-A4D6-9593CD69268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09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71" descr="0014b.jpg">
            <a:extLst>
              <a:ext uri="{FF2B5EF4-FFF2-40B4-BE49-F238E27FC236}">
                <a16:creationId xmlns:a16="http://schemas.microsoft.com/office/drawing/2014/main" id="{7EAF191E-6A71-4831-9A52-5CCDE985176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72" descr="0014b.jpg">
            <a:extLst>
              <a:ext uri="{FF2B5EF4-FFF2-40B4-BE49-F238E27FC236}">
                <a16:creationId xmlns:a16="http://schemas.microsoft.com/office/drawing/2014/main" id="{D4CB0A22-904E-4115-B800-705463D1B1A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73" descr="0014b.jpg">
            <a:extLst>
              <a:ext uri="{FF2B5EF4-FFF2-40B4-BE49-F238E27FC236}">
                <a16:creationId xmlns:a16="http://schemas.microsoft.com/office/drawing/2014/main" id="{829667D6-3404-4E03-8F7C-B329A6A9C41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505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74" descr="0014b.jpg">
            <a:extLst>
              <a:ext uri="{FF2B5EF4-FFF2-40B4-BE49-F238E27FC236}">
                <a16:creationId xmlns:a16="http://schemas.microsoft.com/office/drawing/2014/main" id="{E9F703C5-30B6-4D87-A0B1-EB24BF785D1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581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76" descr="0014b.jpg">
            <a:extLst>
              <a:ext uri="{FF2B5EF4-FFF2-40B4-BE49-F238E27FC236}">
                <a16:creationId xmlns:a16="http://schemas.microsoft.com/office/drawing/2014/main" id="{6C39F791-5AE8-4979-9860-4BF52CD981C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657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01" name="Picture 31" descr="0014a2.jpg">
            <a:extLst>
              <a:ext uri="{FF2B5EF4-FFF2-40B4-BE49-F238E27FC236}">
                <a16:creationId xmlns:a16="http://schemas.microsoft.com/office/drawing/2014/main" id="{D4BE557A-9D2A-40AB-8721-994D42BAFD0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02" name="Picture 32" descr="0014a2.jpg">
            <a:extLst>
              <a:ext uri="{FF2B5EF4-FFF2-40B4-BE49-F238E27FC236}">
                <a16:creationId xmlns:a16="http://schemas.microsoft.com/office/drawing/2014/main" id="{E02C0975-CDCC-446B-BE3C-A7BB2A8B164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03" name="Picture 33" descr="0014a2.jpg">
            <a:extLst>
              <a:ext uri="{FF2B5EF4-FFF2-40B4-BE49-F238E27FC236}">
                <a16:creationId xmlns:a16="http://schemas.microsoft.com/office/drawing/2014/main" id="{AF7BC221-1E2A-428F-BD77-AAD7A29DDAE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07" name="Picture 46" descr="0014a2.jpg">
            <a:extLst>
              <a:ext uri="{FF2B5EF4-FFF2-40B4-BE49-F238E27FC236}">
                <a16:creationId xmlns:a16="http://schemas.microsoft.com/office/drawing/2014/main" id="{D20FEBC0-0524-4F2C-AF77-4B44812FB85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124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08" name="Picture 47" descr="0014a2.jpg">
            <a:extLst>
              <a:ext uri="{FF2B5EF4-FFF2-40B4-BE49-F238E27FC236}">
                <a16:creationId xmlns:a16="http://schemas.microsoft.com/office/drawing/2014/main" id="{936810B7-A541-4DAF-BBA8-800050BDBEC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200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09" name="Picture 48" descr="0014a2.jpg">
            <a:extLst>
              <a:ext uri="{FF2B5EF4-FFF2-40B4-BE49-F238E27FC236}">
                <a16:creationId xmlns:a16="http://schemas.microsoft.com/office/drawing/2014/main" id="{2A09F2BF-0E32-4FC2-A997-490103D7E7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10" name="Picture 49" descr="0014a2.jpg">
            <a:extLst>
              <a:ext uri="{FF2B5EF4-FFF2-40B4-BE49-F238E27FC236}">
                <a16:creationId xmlns:a16="http://schemas.microsoft.com/office/drawing/2014/main" id="{287B1C32-CDB2-450A-87D2-E4AC0776D92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11" name="Picture 50" descr="0014a2.jpg">
            <a:extLst>
              <a:ext uri="{FF2B5EF4-FFF2-40B4-BE49-F238E27FC236}">
                <a16:creationId xmlns:a16="http://schemas.microsoft.com/office/drawing/2014/main" id="{26C06C70-7EAB-4F6E-B098-4E214FC7844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1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12" name="Picture 51" descr="0014a2.jpg">
            <a:extLst>
              <a:ext uri="{FF2B5EF4-FFF2-40B4-BE49-F238E27FC236}">
                <a16:creationId xmlns:a16="http://schemas.microsoft.com/office/drawing/2014/main" id="{CC71602D-3F4D-48AD-B9A7-A56270D3520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3" y="3200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13" name="Picture 52" descr="0014a2.jpg">
            <a:extLst>
              <a:ext uri="{FF2B5EF4-FFF2-40B4-BE49-F238E27FC236}">
                <a16:creationId xmlns:a16="http://schemas.microsoft.com/office/drawing/2014/main" id="{335D4E4B-C4DF-4E38-8A98-690297F97F6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14" name="Picture 53" descr="0014a2.jpg">
            <a:extLst>
              <a:ext uri="{FF2B5EF4-FFF2-40B4-BE49-F238E27FC236}">
                <a16:creationId xmlns:a16="http://schemas.microsoft.com/office/drawing/2014/main" id="{3D325D4D-9121-4FBC-AA88-A74E9BCDF53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15" name="Picture 54" descr="0014a2.jpg">
            <a:extLst>
              <a:ext uri="{FF2B5EF4-FFF2-40B4-BE49-F238E27FC236}">
                <a16:creationId xmlns:a16="http://schemas.microsoft.com/office/drawing/2014/main" id="{6D714DBC-C55E-4FA5-8042-F61E972FB51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16" name="Picture 55" descr="0014a2.jpg">
            <a:extLst>
              <a:ext uri="{FF2B5EF4-FFF2-40B4-BE49-F238E27FC236}">
                <a16:creationId xmlns:a16="http://schemas.microsoft.com/office/drawing/2014/main" id="{A4BCD6AA-2956-4EB6-9835-49B8F7A6795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505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17" name="Picture 56" descr="0014a2.jpg">
            <a:extLst>
              <a:ext uri="{FF2B5EF4-FFF2-40B4-BE49-F238E27FC236}">
                <a16:creationId xmlns:a16="http://schemas.microsoft.com/office/drawing/2014/main" id="{92281872-D631-449A-8DAD-7C4E51A060B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09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18" name="Picture 57" descr="0014a2.jpg">
            <a:extLst>
              <a:ext uri="{FF2B5EF4-FFF2-40B4-BE49-F238E27FC236}">
                <a16:creationId xmlns:a16="http://schemas.microsoft.com/office/drawing/2014/main" id="{087A88A5-B0F4-4B6A-80C8-E199A4D9B7E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19" name="Picture 58" descr="0014a2.jpg">
            <a:extLst>
              <a:ext uri="{FF2B5EF4-FFF2-40B4-BE49-F238E27FC236}">
                <a16:creationId xmlns:a16="http://schemas.microsoft.com/office/drawing/2014/main" id="{736E064A-762F-4DC9-8ADC-AA234EAFEB1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20" name="Picture 59" descr="0014a2.jpg">
            <a:extLst>
              <a:ext uri="{FF2B5EF4-FFF2-40B4-BE49-F238E27FC236}">
                <a16:creationId xmlns:a16="http://schemas.microsoft.com/office/drawing/2014/main" id="{DD86935D-5489-45B6-B913-162AE07BBD2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505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21" name="Picture 75" descr="0014a2.jpg">
            <a:extLst>
              <a:ext uri="{FF2B5EF4-FFF2-40B4-BE49-F238E27FC236}">
                <a16:creationId xmlns:a16="http://schemas.microsoft.com/office/drawing/2014/main" id="{E5CBA01D-FA14-413E-A06C-C1D61F73CEA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581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22" name="Picture 79" descr="0014a2.jpg">
            <a:extLst>
              <a:ext uri="{FF2B5EF4-FFF2-40B4-BE49-F238E27FC236}">
                <a16:creationId xmlns:a16="http://schemas.microsoft.com/office/drawing/2014/main" id="{B0006F04-3229-47C6-9C4F-16F4861E186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657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80" descr="0014a2.jpg">
            <a:extLst>
              <a:ext uri="{FF2B5EF4-FFF2-40B4-BE49-F238E27FC236}">
                <a16:creationId xmlns:a16="http://schemas.microsoft.com/office/drawing/2014/main" id="{CCBA5B15-8971-4303-BC1B-7A42E0969FF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81" descr="0014a2.jpg">
            <a:extLst>
              <a:ext uri="{FF2B5EF4-FFF2-40B4-BE49-F238E27FC236}">
                <a16:creationId xmlns:a16="http://schemas.microsoft.com/office/drawing/2014/main" id="{C55B8031-C4BC-4917-833B-0628DFC4FBE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83" descr="0014a2.jpg">
            <a:extLst>
              <a:ext uri="{FF2B5EF4-FFF2-40B4-BE49-F238E27FC236}">
                <a16:creationId xmlns:a16="http://schemas.microsoft.com/office/drawing/2014/main" id="{C7C07B78-0D85-4B14-A1E1-BC38AF6EF88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" name="Picture 84" descr="0014a2.jpg">
            <a:extLst>
              <a:ext uri="{FF2B5EF4-FFF2-40B4-BE49-F238E27FC236}">
                <a16:creationId xmlns:a16="http://schemas.microsoft.com/office/drawing/2014/main" id="{B0225C97-CABC-48CD-8442-63F4D278481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12954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" name="Picture 120" descr="0014b.jpg">
            <a:extLst>
              <a:ext uri="{FF2B5EF4-FFF2-40B4-BE49-F238E27FC236}">
                <a16:creationId xmlns:a16="http://schemas.microsoft.com/office/drawing/2014/main" id="{6C2994C3-2A01-4586-851B-F9BFF92665F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124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" name="Picture 121" descr="0014b.jpg">
            <a:extLst>
              <a:ext uri="{FF2B5EF4-FFF2-40B4-BE49-F238E27FC236}">
                <a16:creationId xmlns:a16="http://schemas.microsoft.com/office/drawing/2014/main" id="{32F46804-89C8-41B7-90A5-878FC6DEFD2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200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" name="Picture 122" descr="0014b.jpg">
            <a:extLst>
              <a:ext uri="{FF2B5EF4-FFF2-40B4-BE49-F238E27FC236}">
                <a16:creationId xmlns:a16="http://schemas.microsoft.com/office/drawing/2014/main" id="{DA142878-E2C5-4088-8149-9A846F129F9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4" name="Picture 123" descr="0014b.jpg">
            <a:extLst>
              <a:ext uri="{FF2B5EF4-FFF2-40B4-BE49-F238E27FC236}">
                <a16:creationId xmlns:a16="http://schemas.microsoft.com/office/drawing/2014/main" id="{920B8326-1C2B-47DC-8C9C-6866452359C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5" name="Picture 124" descr="0014b.jpg">
            <a:extLst>
              <a:ext uri="{FF2B5EF4-FFF2-40B4-BE49-F238E27FC236}">
                <a16:creationId xmlns:a16="http://schemas.microsoft.com/office/drawing/2014/main" id="{E8E7F9A9-F514-4EA1-855E-0CF477C0BA9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1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6" name="Picture 125" descr="0014b.jpg">
            <a:extLst>
              <a:ext uri="{FF2B5EF4-FFF2-40B4-BE49-F238E27FC236}">
                <a16:creationId xmlns:a16="http://schemas.microsoft.com/office/drawing/2014/main" id="{DBBE4FB6-C1A3-4EDC-A5AD-7B078C88A5F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2" y="3200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7" name="Picture 126" descr="0014b.jpg">
            <a:extLst>
              <a:ext uri="{FF2B5EF4-FFF2-40B4-BE49-F238E27FC236}">
                <a16:creationId xmlns:a16="http://schemas.microsoft.com/office/drawing/2014/main" id="{313CA887-8E2F-4491-BEA0-8A3AF2108DF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8" name="Picture 127" descr="0014b.jpg">
            <a:extLst>
              <a:ext uri="{FF2B5EF4-FFF2-40B4-BE49-F238E27FC236}">
                <a16:creationId xmlns:a16="http://schemas.microsoft.com/office/drawing/2014/main" id="{758FCB21-29AC-4CF6-9C1E-01A2F87B85A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9" name="Picture 128" descr="0014b.jpg">
            <a:extLst>
              <a:ext uri="{FF2B5EF4-FFF2-40B4-BE49-F238E27FC236}">
                <a16:creationId xmlns:a16="http://schemas.microsoft.com/office/drawing/2014/main" id="{C6D16A13-3D32-4563-AC0E-110A98F6942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" name="Picture 129" descr="0014b.jpg">
            <a:extLst>
              <a:ext uri="{FF2B5EF4-FFF2-40B4-BE49-F238E27FC236}">
                <a16:creationId xmlns:a16="http://schemas.microsoft.com/office/drawing/2014/main" id="{5B8BA00D-5BAE-4478-B12B-E3167279308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505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1" name="Picture 130" descr="0014b.jpg">
            <a:extLst>
              <a:ext uri="{FF2B5EF4-FFF2-40B4-BE49-F238E27FC236}">
                <a16:creationId xmlns:a16="http://schemas.microsoft.com/office/drawing/2014/main" id="{2D8BAE8B-91AB-4AB1-9E4B-5AE976AC357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09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2" name="Picture 131" descr="0014b.jpg">
            <a:extLst>
              <a:ext uri="{FF2B5EF4-FFF2-40B4-BE49-F238E27FC236}">
                <a16:creationId xmlns:a16="http://schemas.microsoft.com/office/drawing/2014/main" id="{A9724499-3A5B-437E-AAEF-61E690F7AAB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" name="Picture 132" descr="0014b.jpg">
            <a:extLst>
              <a:ext uri="{FF2B5EF4-FFF2-40B4-BE49-F238E27FC236}">
                <a16:creationId xmlns:a16="http://schemas.microsoft.com/office/drawing/2014/main" id="{DB7B80A9-34DE-4989-B26E-B26188DABA4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" name="Picture 133" descr="0014b.jpg">
            <a:extLst>
              <a:ext uri="{FF2B5EF4-FFF2-40B4-BE49-F238E27FC236}">
                <a16:creationId xmlns:a16="http://schemas.microsoft.com/office/drawing/2014/main" id="{696B0FF9-49D7-4D54-B3E7-5B556039581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505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5" name="Picture 134" descr="0014b.jpg">
            <a:extLst>
              <a:ext uri="{FF2B5EF4-FFF2-40B4-BE49-F238E27FC236}">
                <a16:creationId xmlns:a16="http://schemas.microsoft.com/office/drawing/2014/main" id="{2A5EEE36-1772-46DF-9BFD-4E4DF556FD1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581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6" name="Picture 135" descr="0014b.jpg">
            <a:extLst>
              <a:ext uri="{FF2B5EF4-FFF2-40B4-BE49-F238E27FC236}">
                <a16:creationId xmlns:a16="http://schemas.microsoft.com/office/drawing/2014/main" id="{919B87E5-F4B1-483C-8218-67F90B072F2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657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50" name="Picture 30" descr="0014a2.jpg">
            <a:extLst>
              <a:ext uri="{FF2B5EF4-FFF2-40B4-BE49-F238E27FC236}">
                <a16:creationId xmlns:a16="http://schemas.microsoft.com/office/drawing/2014/main" id="{CFC23FEE-6F2D-4EAD-AAEB-3BF9130572C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12954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51" name="Picture 31" descr="0014a2.jpg">
            <a:extLst>
              <a:ext uri="{FF2B5EF4-FFF2-40B4-BE49-F238E27FC236}">
                <a16:creationId xmlns:a16="http://schemas.microsoft.com/office/drawing/2014/main" id="{2ED8F31D-BA1B-4E37-BF53-CF3C8B4093F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52" name="Picture 32" descr="0014a2.jpg">
            <a:extLst>
              <a:ext uri="{FF2B5EF4-FFF2-40B4-BE49-F238E27FC236}">
                <a16:creationId xmlns:a16="http://schemas.microsoft.com/office/drawing/2014/main" id="{7E77D1CC-DCED-4B4B-95D4-182A0AD3E45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53" name="Picture 33" descr="0014a2.jpg">
            <a:extLst>
              <a:ext uri="{FF2B5EF4-FFF2-40B4-BE49-F238E27FC236}">
                <a16:creationId xmlns:a16="http://schemas.microsoft.com/office/drawing/2014/main" id="{90A5219A-4C4D-47A0-911D-81F236FD9A9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57" name="Picture 46" descr="0014a2.jpg">
            <a:extLst>
              <a:ext uri="{FF2B5EF4-FFF2-40B4-BE49-F238E27FC236}">
                <a16:creationId xmlns:a16="http://schemas.microsoft.com/office/drawing/2014/main" id="{B0A0576B-4D89-4CB2-9523-9E23A3C62C2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124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58" name="Picture 47" descr="0014a2.jpg">
            <a:extLst>
              <a:ext uri="{FF2B5EF4-FFF2-40B4-BE49-F238E27FC236}">
                <a16:creationId xmlns:a16="http://schemas.microsoft.com/office/drawing/2014/main" id="{C0E9B634-2ABE-4E40-99DE-61E62885B50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200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59" name="Picture 48" descr="0014a2.jpg">
            <a:extLst>
              <a:ext uri="{FF2B5EF4-FFF2-40B4-BE49-F238E27FC236}">
                <a16:creationId xmlns:a16="http://schemas.microsoft.com/office/drawing/2014/main" id="{DD4DEA08-7C1E-4053-B56D-3F1A354AC50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60" name="Picture 49" descr="0014a2.jpg">
            <a:extLst>
              <a:ext uri="{FF2B5EF4-FFF2-40B4-BE49-F238E27FC236}">
                <a16:creationId xmlns:a16="http://schemas.microsoft.com/office/drawing/2014/main" id="{1A3D47EA-DF2E-4115-9D02-FAD67DF7839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61" name="Picture 50" descr="0014a2.jpg">
            <a:extLst>
              <a:ext uri="{FF2B5EF4-FFF2-40B4-BE49-F238E27FC236}">
                <a16:creationId xmlns:a16="http://schemas.microsoft.com/office/drawing/2014/main" id="{C3C7E176-5476-47C2-9550-3ACF31E0B11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1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62" name="Picture 51" descr="0014a2.jpg">
            <a:extLst>
              <a:ext uri="{FF2B5EF4-FFF2-40B4-BE49-F238E27FC236}">
                <a16:creationId xmlns:a16="http://schemas.microsoft.com/office/drawing/2014/main" id="{6BBA32C3-B7AD-4F14-B5BC-071555EFA19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3" y="3200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63" name="Picture 52" descr="0014a2.jpg">
            <a:extLst>
              <a:ext uri="{FF2B5EF4-FFF2-40B4-BE49-F238E27FC236}">
                <a16:creationId xmlns:a16="http://schemas.microsoft.com/office/drawing/2014/main" id="{9B6E921A-8C7B-4561-A50F-BF3D4689DE0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64" name="Picture 53" descr="0014a2.jpg">
            <a:extLst>
              <a:ext uri="{FF2B5EF4-FFF2-40B4-BE49-F238E27FC236}">
                <a16:creationId xmlns:a16="http://schemas.microsoft.com/office/drawing/2014/main" id="{04D72881-655A-4204-A4D6-73112B12B5D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65" name="Picture 54" descr="0014a2.jpg">
            <a:extLst>
              <a:ext uri="{FF2B5EF4-FFF2-40B4-BE49-F238E27FC236}">
                <a16:creationId xmlns:a16="http://schemas.microsoft.com/office/drawing/2014/main" id="{A54B1211-EC94-4515-84CF-BE8736D0928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66" name="Picture 55" descr="0014a2.jpg">
            <a:extLst>
              <a:ext uri="{FF2B5EF4-FFF2-40B4-BE49-F238E27FC236}">
                <a16:creationId xmlns:a16="http://schemas.microsoft.com/office/drawing/2014/main" id="{2BCC67B3-4975-45E9-B451-84F2923BC54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505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67" name="Picture 56" descr="0014a2.jpg">
            <a:extLst>
              <a:ext uri="{FF2B5EF4-FFF2-40B4-BE49-F238E27FC236}">
                <a16:creationId xmlns:a16="http://schemas.microsoft.com/office/drawing/2014/main" id="{3A185296-A4FB-4DCD-8C1A-EC0FD9DD7DB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09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68" name="Picture 57" descr="0014a2.jpg">
            <a:extLst>
              <a:ext uri="{FF2B5EF4-FFF2-40B4-BE49-F238E27FC236}">
                <a16:creationId xmlns:a16="http://schemas.microsoft.com/office/drawing/2014/main" id="{8D3A66B3-FF25-487D-BAEC-FA33417C1C2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69" name="Picture 58" descr="0014a2.jpg">
            <a:extLst>
              <a:ext uri="{FF2B5EF4-FFF2-40B4-BE49-F238E27FC236}">
                <a16:creationId xmlns:a16="http://schemas.microsoft.com/office/drawing/2014/main" id="{288301C3-0042-4C2F-9A7B-84C3FECC0AD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70" name="Picture 59" descr="0014a2.jpg">
            <a:extLst>
              <a:ext uri="{FF2B5EF4-FFF2-40B4-BE49-F238E27FC236}">
                <a16:creationId xmlns:a16="http://schemas.microsoft.com/office/drawing/2014/main" id="{6DDCB960-77BD-4ECB-BE45-8DFDACD940E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505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71" name="Picture 75" descr="0014a2.jpg">
            <a:extLst>
              <a:ext uri="{FF2B5EF4-FFF2-40B4-BE49-F238E27FC236}">
                <a16:creationId xmlns:a16="http://schemas.microsoft.com/office/drawing/2014/main" id="{F843C64C-6568-4DDC-A925-E0A2CEFA277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581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72" name="Picture 79" descr="0014a2.jpg">
            <a:extLst>
              <a:ext uri="{FF2B5EF4-FFF2-40B4-BE49-F238E27FC236}">
                <a16:creationId xmlns:a16="http://schemas.microsoft.com/office/drawing/2014/main" id="{BA3A476E-3F70-4F91-9654-E89A823E967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657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2" name="Picture 161" descr="0014a2.jpg">
            <a:extLst>
              <a:ext uri="{FF2B5EF4-FFF2-40B4-BE49-F238E27FC236}">
                <a16:creationId xmlns:a16="http://schemas.microsoft.com/office/drawing/2014/main" id="{05C0AF2A-2B33-41ED-9C74-31B4A9668EF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" name="Picture 162" descr="0014a2.jpg">
            <a:extLst>
              <a:ext uri="{FF2B5EF4-FFF2-40B4-BE49-F238E27FC236}">
                <a16:creationId xmlns:a16="http://schemas.microsoft.com/office/drawing/2014/main" id="{74FA45FE-3FCA-48BE-ADCA-9F6B0018378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" name="Picture 163" descr="0014a2.jpg">
            <a:extLst>
              <a:ext uri="{FF2B5EF4-FFF2-40B4-BE49-F238E27FC236}">
                <a16:creationId xmlns:a16="http://schemas.microsoft.com/office/drawing/2014/main" id="{F234E9ED-ED31-4FDD-898C-B0EBE115C08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5" name="Picture 164" descr="0014a2.jpg">
            <a:extLst>
              <a:ext uri="{FF2B5EF4-FFF2-40B4-BE49-F238E27FC236}">
                <a16:creationId xmlns:a16="http://schemas.microsoft.com/office/drawing/2014/main" id="{E0EC9F6F-9079-4A7E-850E-C2F8407034B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12954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0" name="Picture 60" descr="0014b.jpg">
            <a:extLst>
              <a:ext uri="{FF2B5EF4-FFF2-40B4-BE49-F238E27FC236}">
                <a16:creationId xmlns:a16="http://schemas.microsoft.com/office/drawing/2014/main" id="{14E360E5-3F73-4CE5-92F1-286AD9E2B6B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124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1" name="Picture 61" descr="0014b.jpg">
            <a:extLst>
              <a:ext uri="{FF2B5EF4-FFF2-40B4-BE49-F238E27FC236}">
                <a16:creationId xmlns:a16="http://schemas.microsoft.com/office/drawing/2014/main" id="{8BD3F832-159B-4C5D-B279-95154BA2F40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200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2" name="Picture 62" descr="0014b.jpg">
            <a:extLst>
              <a:ext uri="{FF2B5EF4-FFF2-40B4-BE49-F238E27FC236}">
                <a16:creationId xmlns:a16="http://schemas.microsoft.com/office/drawing/2014/main" id="{8DA72813-C71E-4E49-A77F-719688AFEF2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3" name="Picture 63" descr="0014b.jpg">
            <a:extLst>
              <a:ext uri="{FF2B5EF4-FFF2-40B4-BE49-F238E27FC236}">
                <a16:creationId xmlns:a16="http://schemas.microsoft.com/office/drawing/2014/main" id="{216AF412-9194-43B5-88E9-E589F3E9230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" name="Picture 64" descr="0014b.jpg">
            <a:extLst>
              <a:ext uri="{FF2B5EF4-FFF2-40B4-BE49-F238E27FC236}">
                <a16:creationId xmlns:a16="http://schemas.microsoft.com/office/drawing/2014/main" id="{2F17D1F8-BBA1-4B03-94EE-A9870C122C3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1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5" name="Picture 65" descr="0014b.jpg">
            <a:extLst>
              <a:ext uri="{FF2B5EF4-FFF2-40B4-BE49-F238E27FC236}">
                <a16:creationId xmlns:a16="http://schemas.microsoft.com/office/drawing/2014/main" id="{6EBCB625-1976-4AEC-8B76-E08123BF0FA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2" y="3200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6" name="Picture 66" descr="0014b.jpg">
            <a:extLst>
              <a:ext uri="{FF2B5EF4-FFF2-40B4-BE49-F238E27FC236}">
                <a16:creationId xmlns:a16="http://schemas.microsoft.com/office/drawing/2014/main" id="{A0CA27F9-C635-44FC-8A28-0486454DBA0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7" name="Picture 67" descr="0014b.jpg">
            <a:extLst>
              <a:ext uri="{FF2B5EF4-FFF2-40B4-BE49-F238E27FC236}">
                <a16:creationId xmlns:a16="http://schemas.microsoft.com/office/drawing/2014/main" id="{49972EC9-0A55-4B18-A6AA-AE61932B012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8" name="Picture 68" descr="0014b.jpg">
            <a:extLst>
              <a:ext uri="{FF2B5EF4-FFF2-40B4-BE49-F238E27FC236}">
                <a16:creationId xmlns:a16="http://schemas.microsoft.com/office/drawing/2014/main" id="{9BC79D5E-FE87-49E7-86B5-1FC64A96AB2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9" name="Picture 69" descr="0014b.jpg">
            <a:extLst>
              <a:ext uri="{FF2B5EF4-FFF2-40B4-BE49-F238E27FC236}">
                <a16:creationId xmlns:a16="http://schemas.microsoft.com/office/drawing/2014/main" id="{EBF6A8FB-E1AC-4C2B-9DE5-87B726FB3CD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505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0" name="Picture 70" descr="0014b.jpg">
            <a:extLst>
              <a:ext uri="{FF2B5EF4-FFF2-40B4-BE49-F238E27FC236}">
                <a16:creationId xmlns:a16="http://schemas.microsoft.com/office/drawing/2014/main" id="{52886F10-A401-43B5-B108-6138C79615E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0962" y="3276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1" name="Picture 71" descr="0014b.jpg">
            <a:extLst>
              <a:ext uri="{FF2B5EF4-FFF2-40B4-BE49-F238E27FC236}">
                <a16:creationId xmlns:a16="http://schemas.microsoft.com/office/drawing/2014/main" id="{D2B62870-D38D-47C8-A30D-675E9C66900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2" y="33528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2" name="Picture 72" descr="0014b.jpg">
            <a:extLst>
              <a:ext uri="{FF2B5EF4-FFF2-40B4-BE49-F238E27FC236}">
                <a16:creationId xmlns:a16="http://schemas.microsoft.com/office/drawing/2014/main" id="{514AF5F4-8CFB-4571-9D26-52762CEA39B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2" y="34290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3" name="Picture 73" descr="0014b.jpg">
            <a:extLst>
              <a:ext uri="{FF2B5EF4-FFF2-40B4-BE49-F238E27FC236}">
                <a16:creationId xmlns:a16="http://schemas.microsoft.com/office/drawing/2014/main" id="{0A5A06B0-5096-45FA-93BD-5B2663BB79E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2" y="35052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" name="Picture 74" descr="0014b.jpg">
            <a:extLst>
              <a:ext uri="{FF2B5EF4-FFF2-40B4-BE49-F238E27FC236}">
                <a16:creationId xmlns:a16="http://schemas.microsoft.com/office/drawing/2014/main" id="{42D9ACB0-0EF8-42B9-95DF-0AF7243B871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2" y="35814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5" name="Picture 76" descr="0014b.jpg">
            <a:extLst>
              <a:ext uri="{FF2B5EF4-FFF2-40B4-BE49-F238E27FC236}">
                <a16:creationId xmlns:a16="http://schemas.microsoft.com/office/drawing/2014/main" id="{68B06343-D5F0-4C51-93D8-60A6B82FEA8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52D84"/>
              </a:clrFrom>
              <a:clrTo>
                <a:srgbClr val="052D8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2" y="3657600"/>
            <a:ext cx="274638" cy="271463"/>
          </a:xfrm>
          <a:prstGeom prst="rect">
            <a:avLst/>
          </a:prstGeom>
          <a:noFill/>
          <a:ln>
            <a:noFill/>
          </a:ln>
          <a:effectLst>
            <a:outerShdw blurRad="635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99" name="Picture 30" descr="0014a2.jpg">
            <a:extLst>
              <a:ext uri="{FF2B5EF4-FFF2-40B4-BE49-F238E27FC236}">
                <a16:creationId xmlns:a16="http://schemas.microsoft.com/office/drawing/2014/main" id="{325A9EB9-571D-4B55-8F17-D3277DB10C3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12954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00" name="Picture 31" descr="0014a2.jpg">
            <a:extLst>
              <a:ext uri="{FF2B5EF4-FFF2-40B4-BE49-F238E27FC236}">
                <a16:creationId xmlns:a16="http://schemas.microsoft.com/office/drawing/2014/main" id="{80DE3FBD-2134-4FA5-879C-3E5CF8F6523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01" name="Picture 32" descr="0014a2.jpg">
            <a:extLst>
              <a:ext uri="{FF2B5EF4-FFF2-40B4-BE49-F238E27FC236}">
                <a16:creationId xmlns:a16="http://schemas.microsoft.com/office/drawing/2014/main" id="{1BB44868-4D41-4E29-B0D7-E30B6F7D23D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02" name="Picture 33" descr="0014a2.jpg">
            <a:extLst>
              <a:ext uri="{FF2B5EF4-FFF2-40B4-BE49-F238E27FC236}">
                <a16:creationId xmlns:a16="http://schemas.microsoft.com/office/drawing/2014/main" id="{47F81A7D-5732-4EE8-BA0E-72345BDBDEE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06" name="Picture 46" descr="0014a2.jpg">
            <a:extLst>
              <a:ext uri="{FF2B5EF4-FFF2-40B4-BE49-F238E27FC236}">
                <a16:creationId xmlns:a16="http://schemas.microsoft.com/office/drawing/2014/main" id="{BB2937A5-B5A1-4CBB-B2B7-BD68D145319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124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07" name="Picture 47" descr="0014a2.jpg">
            <a:extLst>
              <a:ext uri="{FF2B5EF4-FFF2-40B4-BE49-F238E27FC236}">
                <a16:creationId xmlns:a16="http://schemas.microsoft.com/office/drawing/2014/main" id="{D36596D4-C702-4D5F-B7BA-36CE3C6F0FF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200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08" name="Picture 48" descr="0014a2.jpg">
            <a:extLst>
              <a:ext uri="{FF2B5EF4-FFF2-40B4-BE49-F238E27FC236}">
                <a16:creationId xmlns:a16="http://schemas.microsoft.com/office/drawing/2014/main" id="{36FBB4F4-E22A-4040-81CA-2B23A025BD5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09" name="Picture 49" descr="0014a2.jpg">
            <a:extLst>
              <a:ext uri="{FF2B5EF4-FFF2-40B4-BE49-F238E27FC236}">
                <a16:creationId xmlns:a16="http://schemas.microsoft.com/office/drawing/2014/main" id="{50C02F40-7989-4C12-A138-2468EAC4007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10" name="Picture 50" descr="0014a2.jpg">
            <a:extLst>
              <a:ext uri="{FF2B5EF4-FFF2-40B4-BE49-F238E27FC236}">
                <a16:creationId xmlns:a16="http://schemas.microsoft.com/office/drawing/2014/main" id="{F9A65D65-3DF9-4F89-BA67-A35774AB992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1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11" name="Picture 51" descr="0014a2.jpg">
            <a:extLst>
              <a:ext uri="{FF2B5EF4-FFF2-40B4-BE49-F238E27FC236}">
                <a16:creationId xmlns:a16="http://schemas.microsoft.com/office/drawing/2014/main" id="{83F15E56-1A99-40EE-97DD-4EBCC37DA78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3" y="3200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12" name="Picture 52" descr="0014a2.jpg">
            <a:extLst>
              <a:ext uri="{FF2B5EF4-FFF2-40B4-BE49-F238E27FC236}">
                <a16:creationId xmlns:a16="http://schemas.microsoft.com/office/drawing/2014/main" id="{0A036587-7205-4A94-ABB5-01A26460813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13" name="Picture 53" descr="0014a2.jpg">
            <a:extLst>
              <a:ext uri="{FF2B5EF4-FFF2-40B4-BE49-F238E27FC236}">
                <a16:creationId xmlns:a16="http://schemas.microsoft.com/office/drawing/2014/main" id="{DF831167-9C95-4028-B0E5-A92FEE036FF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14" name="Picture 54" descr="0014a2.jpg">
            <a:extLst>
              <a:ext uri="{FF2B5EF4-FFF2-40B4-BE49-F238E27FC236}">
                <a16:creationId xmlns:a16="http://schemas.microsoft.com/office/drawing/2014/main" id="{36B66501-E887-4A84-9938-C6A38EC07C4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15" name="Picture 55" descr="0014a2.jpg">
            <a:extLst>
              <a:ext uri="{FF2B5EF4-FFF2-40B4-BE49-F238E27FC236}">
                <a16:creationId xmlns:a16="http://schemas.microsoft.com/office/drawing/2014/main" id="{14765602-3C92-487F-AC26-874766E4A40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505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16" name="Picture 56" descr="0014a2.jpg">
            <a:extLst>
              <a:ext uri="{FF2B5EF4-FFF2-40B4-BE49-F238E27FC236}">
                <a16:creationId xmlns:a16="http://schemas.microsoft.com/office/drawing/2014/main" id="{078A36D8-E44F-4C63-8E4E-155749A3F30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0963" y="3276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17" name="Picture 57" descr="0014a2.jpg">
            <a:extLst>
              <a:ext uri="{FF2B5EF4-FFF2-40B4-BE49-F238E27FC236}">
                <a16:creationId xmlns:a16="http://schemas.microsoft.com/office/drawing/2014/main" id="{C4ED09E3-7386-4415-9231-D8739FC61CB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3" y="33528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18" name="Picture 58" descr="0014a2.jpg">
            <a:extLst>
              <a:ext uri="{FF2B5EF4-FFF2-40B4-BE49-F238E27FC236}">
                <a16:creationId xmlns:a16="http://schemas.microsoft.com/office/drawing/2014/main" id="{72A3F9B2-1164-488D-BCA6-EA198A23239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4290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19" name="Picture 59" descr="0014a2.jpg">
            <a:extLst>
              <a:ext uri="{FF2B5EF4-FFF2-40B4-BE49-F238E27FC236}">
                <a16:creationId xmlns:a16="http://schemas.microsoft.com/office/drawing/2014/main" id="{1269C9EF-DC6D-44B8-ACEF-64914B07844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5052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20" name="Picture 75" descr="0014a2.jpg">
            <a:extLst>
              <a:ext uri="{FF2B5EF4-FFF2-40B4-BE49-F238E27FC236}">
                <a16:creationId xmlns:a16="http://schemas.microsoft.com/office/drawing/2014/main" id="{38317AF2-714C-4FCF-A4E2-E6264C6E1EA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5814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21" name="Picture 79" descr="0014a2.jpg">
            <a:extLst>
              <a:ext uri="{FF2B5EF4-FFF2-40B4-BE49-F238E27FC236}">
                <a16:creationId xmlns:a16="http://schemas.microsoft.com/office/drawing/2014/main" id="{F9C0E9BB-F121-4087-918A-BA46D8584AA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657600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1" name="Picture 80" descr="0014a2.jpg">
            <a:extLst>
              <a:ext uri="{FF2B5EF4-FFF2-40B4-BE49-F238E27FC236}">
                <a16:creationId xmlns:a16="http://schemas.microsoft.com/office/drawing/2014/main" id="{7343FB96-BC89-436D-B11E-818E15CECD2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2" name="Picture 81" descr="0014a2.jpg">
            <a:extLst>
              <a:ext uri="{FF2B5EF4-FFF2-40B4-BE49-F238E27FC236}">
                <a16:creationId xmlns:a16="http://schemas.microsoft.com/office/drawing/2014/main" id="{BEF2185A-EDD4-48AA-BCFC-F586E40EDC0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3" name="Picture 83" descr="0014a2.jpg">
            <a:extLst>
              <a:ext uri="{FF2B5EF4-FFF2-40B4-BE49-F238E27FC236}">
                <a16:creationId xmlns:a16="http://schemas.microsoft.com/office/drawing/2014/main" id="{8C967055-28AD-40BA-8685-9A0D160A3B0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25" name="Picture 84" descr="0014a2.jpg">
            <a:extLst>
              <a:ext uri="{FF2B5EF4-FFF2-40B4-BE49-F238E27FC236}">
                <a16:creationId xmlns:a16="http://schemas.microsoft.com/office/drawing/2014/main" id="{0F6A235F-2AEB-474C-9194-BFB79D6EE44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12954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dist="80322" dir="4293903" algn="ctr" rotWithShape="0">
              <a:srgbClr val="2D391F">
                <a:alpha val="8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30" name="Picture 84" descr="0014a2.jpg">
            <a:extLst>
              <a:ext uri="{FF2B5EF4-FFF2-40B4-BE49-F238E27FC236}">
                <a16:creationId xmlns:a16="http://schemas.microsoft.com/office/drawing/2014/main" id="{3B057778-3BE7-4584-BB19-600CB1BB5F2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dist="80322" dir="4293903" algn="ctr" rotWithShape="0">
              <a:srgbClr val="2D391F">
                <a:alpha val="8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31" name="Picture 84" descr="0014a2.jpg">
            <a:extLst>
              <a:ext uri="{FF2B5EF4-FFF2-40B4-BE49-F238E27FC236}">
                <a16:creationId xmlns:a16="http://schemas.microsoft.com/office/drawing/2014/main" id="{AD319640-E1EE-4E63-BFD8-AE7C171DBB6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dist="80322" dir="4293903" algn="ctr" rotWithShape="0">
              <a:srgbClr val="2D391F">
                <a:alpha val="8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32" name="Picture 84" descr="0014a2.jpg">
            <a:extLst>
              <a:ext uri="{FF2B5EF4-FFF2-40B4-BE49-F238E27FC236}">
                <a16:creationId xmlns:a16="http://schemas.microsoft.com/office/drawing/2014/main" id="{DB0DC856-201B-450D-AC91-EF3839AB57E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dist="80322" dir="4293903" algn="ctr" rotWithShape="0">
              <a:srgbClr val="2D391F">
                <a:alpha val="8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38" name="Picture 84" descr="0014a2.jpg">
            <a:extLst>
              <a:ext uri="{FF2B5EF4-FFF2-40B4-BE49-F238E27FC236}">
                <a16:creationId xmlns:a16="http://schemas.microsoft.com/office/drawing/2014/main" id="{1B04496D-5D77-4BE1-91D7-B89A43BBA2B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0963" y="3276600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dist="80322" dir="4293903" algn="ctr" rotWithShape="0">
              <a:srgbClr val="2D391F">
                <a:alpha val="8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39" name="Picture 84" descr="0014a2.jpg">
            <a:extLst>
              <a:ext uri="{FF2B5EF4-FFF2-40B4-BE49-F238E27FC236}">
                <a16:creationId xmlns:a16="http://schemas.microsoft.com/office/drawing/2014/main" id="{7E811A5E-8378-46E1-8D9A-C94AD203CC7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163" y="3352800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dist="80322" dir="4293903" algn="ctr" rotWithShape="0">
              <a:srgbClr val="2D391F">
                <a:alpha val="8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40" name="Picture 84" descr="0014a2.jpg">
            <a:extLst>
              <a:ext uri="{FF2B5EF4-FFF2-40B4-BE49-F238E27FC236}">
                <a16:creationId xmlns:a16="http://schemas.microsoft.com/office/drawing/2014/main" id="{3323CED8-F35D-4A8C-B68B-7939ECF3751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3429000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dist="80322" dir="4293903" algn="ctr" rotWithShape="0">
              <a:srgbClr val="2D391F">
                <a:alpha val="8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41" name="Picture 84" descr="0014a2.jpg">
            <a:extLst>
              <a:ext uri="{FF2B5EF4-FFF2-40B4-BE49-F238E27FC236}">
                <a16:creationId xmlns:a16="http://schemas.microsoft.com/office/drawing/2014/main" id="{4C559658-DDB9-49C9-B838-A3FAFC42B22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3505200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dist="80322" dir="4293903" algn="ctr" rotWithShape="0">
              <a:srgbClr val="2D391F">
                <a:alpha val="8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42" name="Picture 84" descr="0014a2.jpg">
            <a:extLst>
              <a:ext uri="{FF2B5EF4-FFF2-40B4-BE49-F238E27FC236}">
                <a16:creationId xmlns:a16="http://schemas.microsoft.com/office/drawing/2014/main" id="{F8F5FEE0-8BA3-49DC-B02C-2CB3EEB56B3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763" y="3581400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dist="80322" dir="4293903" algn="ctr" rotWithShape="0">
              <a:srgbClr val="2D391F">
                <a:alpha val="8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43" name="Picture 84" descr="0014a2.jpg">
            <a:extLst>
              <a:ext uri="{FF2B5EF4-FFF2-40B4-BE49-F238E27FC236}">
                <a16:creationId xmlns:a16="http://schemas.microsoft.com/office/drawing/2014/main" id="{70416644-C81A-4509-B7C7-7E423B48DD1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963" y="3657600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dist="80322" dir="4293903" algn="ctr" rotWithShape="0">
              <a:srgbClr val="2D391F">
                <a:alpha val="8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62" name="Picture 30" descr="0014a2.jpg">
            <a:extLst>
              <a:ext uri="{FF2B5EF4-FFF2-40B4-BE49-F238E27FC236}">
                <a16:creationId xmlns:a16="http://schemas.microsoft.com/office/drawing/2014/main" id="{44005379-6E99-4E85-9E06-0CF92E3394A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12954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63" name="Picture 31" descr="0014a2.jpg">
            <a:extLst>
              <a:ext uri="{FF2B5EF4-FFF2-40B4-BE49-F238E27FC236}">
                <a16:creationId xmlns:a16="http://schemas.microsoft.com/office/drawing/2014/main" id="{3D70CE90-D470-4F86-923A-D8EC36E75C5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64" name="Picture 32" descr="0014a2.jpg">
            <a:extLst>
              <a:ext uri="{FF2B5EF4-FFF2-40B4-BE49-F238E27FC236}">
                <a16:creationId xmlns:a16="http://schemas.microsoft.com/office/drawing/2014/main" id="{7C88C5A3-2F20-4589-843E-307DC11CE8F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65" name="Picture 33" descr="0014a2.jpg">
            <a:extLst>
              <a:ext uri="{FF2B5EF4-FFF2-40B4-BE49-F238E27FC236}">
                <a16:creationId xmlns:a16="http://schemas.microsoft.com/office/drawing/2014/main" id="{D7F4D799-4BB6-4F2E-936D-6D4693478B3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868" name="Picture 45" descr="0014a2.jpg">
            <a:extLst>
              <a:ext uri="{FF2B5EF4-FFF2-40B4-BE49-F238E27FC236}">
                <a16:creationId xmlns:a16="http://schemas.microsoft.com/office/drawing/2014/main" id="{D290F1F1-EED9-4144-88A6-98931A12745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649" y="405901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4" name="Picture 273" descr="0014a2.jpg">
            <a:extLst>
              <a:ext uri="{FF2B5EF4-FFF2-40B4-BE49-F238E27FC236}">
                <a16:creationId xmlns:a16="http://schemas.microsoft.com/office/drawing/2014/main" id="{6DFA55CD-EA93-471B-8BC5-8BC7C559B90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5" name="Picture 274" descr="0014a2.jpg">
            <a:extLst>
              <a:ext uri="{FF2B5EF4-FFF2-40B4-BE49-F238E27FC236}">
                <a16:creationId xmlns:a16="http://schemas.microsoft.com/office/drawing/2014/main" id="{15C67D41-15FF-47F3-9154-1F7A7FF0906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" name="Picture 275" descr="0014a2.jpg">
            <a:extLst>
              <a:ext uri="{FF2B5EF4-FFF2-40B4-BE49-F238E27FC236}">
                <a16:creationId xmlns:a16="http://schemas.microsoft.com/office/drawing/2014/main" id="{F28B39CC-EFA1-46C5-93AE-46896C7ACF5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7" name="Picture 276" descr="0014a2.jpg">
            <a:extLst>
              <a:ext uri="{FF2B5EF4-FFF2-40B4-BE49-F238E27FC236}">
                <a16:creationId xmlns:a16="http://schemas.microsoft.com/office/drawing/2014/main" id="{BB53B1B4-2296-4AFC-9843-FC18501394C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12954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911" name="Picture 30" descr="0014a2.jpg">
            <a:extLst>
              <a:ext uri="{FF2B5EF4-FFF2-40B4-BE49-F238E27FC236}">
                <a16:creationId xmlns:a16="http://schemas.microsoft.com/office/drawing/2014/main" id="{CA2129E8-053A-4B8D-AC42-5527DF6B0C5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12954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912" name="Picture 31" descr="0014a2.jpg">
            <a:extLst>
              <a:ext uri="{FF2B5EF4-FFF2-40B4-BE49-F238E27FC236}">
                <a16:creationId xmlns:a16="http://schemas.microsoft.com/office/drawing/2014/main" id="{ADEC25FE-4A80-435D-8DD0-E5BB7262E28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2192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913" name="Picture 32" descr="0014a2.jpg">
            <a:extLst>
              <a:ext uri="{FF2B5EF4-FFF2-40B4-BE49-F238E27FC236}">
                <a16:creationId xmlns:a16="http://schemas.microsoft.com/office/drawing/2014/main" id="{D5B2AE98-54C0-419F-9551-52C10CD54D6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3716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914" name="Picture 33" descr="0014a2.jpg">
            <a:extLst>
              <a:ext uri="{FF2B5EF4-FFF2-40B4-BE49-F238E27FC236}">
                <a16:creationId xmlns:a16="http://schemas.microsoft.com/office/drawing/2014/main" id="{627D4997-536D-46F2-8A2A-460650AA2E6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1447801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915" name="Picture 34" descr="0014a2.jpg">
            <a:extLst>
              <a:ext uri="{FF2B5EF4-FFF2-40B4-BE49-F238E27FC236}">
                <a16:creationId xmlns:a16="http://schemas.microsoft.com/office/drawing/2014/main" id="{DEDEF863-7D79-4A68-B9FC-D06896C22D2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255962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916" name="Picture 44" descr="0014a2.jpg">
            <a:extLst>
              <a:ext uri="{FF2B5EF4-FFF2-40B4-BE49-F238E27FC236}">
                <a16:creationId xmlns:a16="http://schemas.microsoft.com/office/drawing/2014/main" id="{301735A8-B56F-46A3-B3AC-8338DD1A2B4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058" y="3330348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dir="2700000" algn="tl" rotWithShape="0">
              <a:prstClr val="black">
                <a:alpha val="9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8" name="Picture 87" descr="0014a2.jpg">
            <a:extLst>
              <a:ext uri="{FF2B5EF4-FFF2-40B4-BE49-F238E27FC236}">
                <a16:creationId xmlns:a16="http://schemas.microsoft.com/office/drawing/2014/main" id="{D5D30491-AF7C-4623-A158-957A71F2F93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1" y="3603626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9" name="Picture 88" descr="0014a2.jpg">
            <a:extLst>
              <a:ext uri="{FF2B5EF4-FFF2-40B4-BE49-F238E27FC236}">
                <a16:creationId xmlns:a16="http://schemas.microsoft.com/office/drawing/2014/main" id="{2E94E116-4036-4B3E-B5AB-7D34B6C1F11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4894" y="2057401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0" name="Picture 87" descr="0014a2.jpg">
            <a:extLst>
              <a:ext uri="{FF2B5EF4-FFF2-40B4-BE49-F238E27FC236}">
                <a16:creationId xmlns:a16="http://schemas.microsoft.com/office/drawing/2014/main" id="{9F9E42B5-A76C-4AB0-984B-D50AA82BE1E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4114800"/>
            <a:ext cx="263525" cy="263525"/>
          </a:xfrm>
          <a:prstGeom prst="rect">
            <a:avLst/>
          </a:prstGeom>
          <a:noFill/>
          <a:ln>
            <a:noFill/>
          </a:ln>
          <a:effectLst>
            <a:outerShdw blurRad="63500" dist="38100" dir="27000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0" name="TextBox 189">
            <a:extLst>
              <a:ext uri="{FF2B5EF4-FFF2-40B4-BE49-F238E27FC236}">
                <a16:creationId xmlns:a16="http://schemas.microsoft.com/office/drawing/2014/main" id="{30F65B6B-19F8-4F92-BA85-EC7AE36A2F4A}"/>
              </a:ext>
            </a:extLst>
          </p:cNvPr>
          <p:cNvSpPr txBox="1"/>
          <p:nvPr/>
        </p:nvSpPr>
        <p:spPr>
          <a:xfrm>
            <a:off x="9261258" y="2514862"/>
            <a:ext cx="2111807" cy="586887"/>
          </a:xfrm>
          <a:prstGeom prst="rect">
            <a:avLst/>
          </a:prstGeom>
          <a:noFill/>
        </p:spPr>
        <p:txBody>
          <a:bodyPr>
            <a:prstTxWarp prst="textCanUp">
              <a:avLst>
                <a:gd name="adj" fmla="val 94426"/>
              </a:avLst>
            </a:prstTxWarp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ln w="18415" cmpd="sng">
                  <a:solidFill>
                    <a:srgbClr val="FFFF99"/>
                  </a:solidFill>
                  <a:prstDash val="solid"/>
                </a:ln>
                <a:solidFill>
                  <a:srgbClr val="FFFF99"/>
                </a:solidFill>
                <a:effectLst>
                  <a:outerShdw blurRad="101600" dist="200025" dir="1920000" sy="30000" kx="-1800000" algn="bl" rotWithShape="0">
                    <a:prstClr val="black">
                      <a:alpha val="88000"/>
                    </a:prstClr>
                  </a:outerShdw>
                </a:effectLst>
                <a:latin typeface="Arial Black" pitchFamily="34" charset="0"/>
                <a:ea typeface="+mn-ea"/>
              </a:rPr>
              <a:t>Carolina Bays</a:t>
            </a:r>
          </a:p>
        </p:txBody>
      </p:sp>
    </p:spTree>
    <p:extLst>
      <p:ext uri="{BB962C8B-B14F-4D97-AF65-F5344CB8AC3E}">
        <p14:creationId xmlns:p14="http://schemas.microsoft.com/office/powerpoint/2010/main" val="317037158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US Map 6-NorthB3-80a-start.jpg">
            <a:extLst>
              <a:ext uri="{FF2B5EF4-FFF2-40B4-BE49-F238E27FC236}">
                <a16:creationId xmlns:a16="http://schemas.microsoft.com/office/drawing/2014/main" id="{049A746D-585F-4E2E-95E1-7CDAD740CB3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99" b="1369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 descr="0014a2.jpg">
            <a:extLst>
              <a:ext uri="{FF2B5EF4-FFF2-40B4-BE49-F238E27FC236}">
                <a16:creationId xmlns:a16="http://schemas.microsoft.com/office/drawing/2014/main" id="{861733C9-32CA-43C3-B764-DF193F3D878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3913" y="2743200"/>
            <a:ext cx="228600" cy="228600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0014a2.jpg">
            <a:extLst>
              <a:ext uri="{FF2B5EF4-FFF2-40B4-BE49-F238E27FC236}">
                <a16:creationId xmlns:a16="http://schemas.microsoft.com/office/drawing/2014/main" id="{D18BD308-C423-489B-BBD6-1847EF58D90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0113" y="2438401"/>
            <a:ext cx="201612" cy="201613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0014a2.jpg">
            <a:extLst>
              <a:ext uri="{FF2B5EF4-FFF2-40B4-BE49-F238E27FC236}">
                <a16:creationId xmlns:a16="http://schemas.microsoft.com/office/drawing/2014/main" id="{4EF70947-3DCE-4775-9799-02252905D1BE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8714" y="2438400"/>
            <a:ext cx="192087" cy="192088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0014a2.jpg">
            <a:extLst>
              <a:ext uri="{FF2B5EF4-FFF2-40B4-BE49-F238E27FC236}">
                <a16:creationId xmlns:a16="http://schemas.microsoft.com/office/drawing/2014/main" id="{A050AA1E-71B5-44EF-A7FB-002DCDD33603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6313" y="2819400"/>
            <a:ext cx="247650" cy="247650"/>
          </a:xfrm>
          <a:prstGeom prst="rect">
            <a:avLst/>
          </a:prstGeom>
          <a:noFill/>
          <a:ln>
            <a:noFill/>
          </a:ln>
          <a:effectLst>
            <a:outerShdw blurRad="63500" dist="38100" sy="-23000" kx="-800382" algn="bl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84" descr="0014a2.jpg">
            <a:extLst>
              <a:ext uri="{FF2B5EF4-FFF2-40B4-BE49-F238E27FC236}">
                <a16:creationId xmlns:a16="http://schemas.microsoft.com/office/drawing/2014/main" id="{4A0D5650-98DE-49CB-8533-199F786CE063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082A83"/>
              </a:clrFrom>
              <a:clrTo>
                <a:srgbClr val="082A8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2682" y="4800600"/>
            <a:ext cx="182563" cy="182563"/>
          </a:xfrm>
          <a:prstGeom prst="rect">
            <a:avLst/>
          </a:prstGeom>
          <a:noFill/>
          <a:ln>
            <a:noFill/>
          </a:ln>
          <a:effectLst>
            <a:outerShdw dist="80322" dir="4293903" algn="ctr" rotWithShape="0">
              <a:srgbClr val="2D391F">
                <a:alpha val="8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88FD5C3-FC13-41F7-9E8D-0342625B79AB}"/>
              </a:ext>
            </a:extLst>
          </p:cNvPr>
          <p:cNvSpPr txBox="1"/>
          <p:nvPr/>
        </p:nvSpPr>
        <p:spPr>
          <a:xfrm rot="21002234">
            <a:off x="1341965" y="2849202"/>
            <a:ext cx="1584247" cy="435696"/>
          </a:xfrm>
          <a:prstGeom prst="rect">
            <a:avLst/>
          </a:prstGeom>
          <a:noFill/>
        </p:spPr>
        <p:txBody>
          <a:bodyPr>
            <a:prstTxWarp prst="textCanUp">
              <a:avLst>
                <a:gd name="adj" fmla="val 90664"/>
              </a:avLst>
            </a:prstTxWarp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a typeface="+mn-ea"/>
                <a:cs typeface="Arial" pitchFamily="34" charset="0"/>
              </a:rPr>
              <a:t>6800 km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a typeface="+mn-ea"/>
                <a:cs typeface="Arial" pitchFamily="34" charset="0"/>
              </a:rPr>
              <a:t>(4200 mi)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7C1B616-21BC-4C2B-8BB9-DB27350FD284}"/>
              </a:ext>
            </a:extLst>
          </p:cNvPr>
          <p:cNvSpPr txBox="1"/>
          <p:nvPr/>
        </p:nvSpPr>
        <p:spPr>
          <a:xfrm rot="20156279">
            <a:off x="7140462" y="3940185"/>
            <a:ext cx="1584247" cy="594350"/>
          </a:xfrm>
          <a:prstGeom prst="rect">
            <a:avLst/>
          </a:prstGeom>
          <a:noFill/>
        </p:spPr>
        <p:txBody>
          <a:bodyPr>
            <a:prstTxWarp prst="textCanUp">
              <a:avLst>
                <a:gd name="adj" fmla="val 89770"/>
              </a:avLst>
            </a:prstTxWarp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a typeface="+mn-ea"/>
                <a:cs typeface="Arial" pitchFamily="34" charset="0"/>
              </a:rPr>
              <a:t>6800 km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a typeface="+mn-ea"/>
                <a:cs typeface="Arial" pitchFamily="34" charset="0"/>
              </a:rPr>
              <a:t>(4200 mi)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767952-3ACB-41A2-82B5-2CBBB7F82C12}"/>
              </a:ext>
            </a:extLst>
          </p:cNvPr>
          <p:cNvSpPr txBox="1"/>
          <p:nvPr/>
        </p:nvSpPr>
        <p:spPr>
          <a:xfrm rot="682450">
            <a:off x="4361894" y="4343976"/>
            <a:ext cx="1373700" cy="324353"/>
          </a:xfrm>
          <a:prstGeom prst="rect">
            <a:avLst/>
          </a:prstGeom>
          <a:noFill/>
        </p:spPr>
        <p:txBody>
          <a:bodyPr>
            <a:prstTxWarp prst="textCanUp">
              <a:avLst>
                <a:gd name="adj" fmla="val 76934"/>
              </a:avLst>
            </a:prstTxWarp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ln w="18415" cmpd="sng">
                  <a:noFill/>
                  <a:prstDash val="solid"/>
                </a:ln>
                <a:solidFill>
                  <a:srgbClr val="FFFF99"/>
                </a:solidFill>
                <a:effectLst>
                  <a:outerShdw blurRad="101600" dist="200025" dir="1920000" sy="30000" kx="-1800000" algn="bl" rotWithShape="0">
                    <a:prstClr val="black">
                      <a:alpha val="88000"/>
                    </a:prstClr>
                  </a:outerShdw>
                </a:effectLst>
                <a:latin typeface="Arial Black" pitchFamily="34" charset="0"/>
                <a:ea typeface="+mn-ea"/>
              </a:rPr>
              <a:t>Topper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584DA08-B8C2-4D10-AE3D-EBA1FFA47B99}"/>
              </a:ext>
            </a:extLst>
          </p:cNvPr>
          <p:cNvSpPr txBox="1"/>
          <p:nvPr/>
        </p:nvSpPr>
        <p:spPr>
          <a:xfrm rot="329291">
            <a:off x="6433245" y="2599236"/>
            <a:ext cx="2395097" cy="793249"/>
          </a:xfrm>
          <a:prstGeom prst="rect">
            <a:avLst/>
          </a:prstGeom>
          <a:noFill/>
        </p:spPr>
        <p:txBody>
          <a:bodyPr>
            <a:prstTxWarp prst="textCanUp">
              <a:avLst>
                <a:gd name="adj" fmla="val 93330"/>
              </a:avLst>
            </a:prstTxWarp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ln w="18415" cmpd="sng">
                  <a:noFill/>
                  <a:prstDash val="solid"/>
                </a:ln>
                <a:solidFill>
                  <a:srgbClr val="FFFF99"/>
                </a:solidFill>
                <a:effectLst>
                  <a:outerShdw blurRad="101600" dist="200025" dir="1920000" sy="30000" kx="-1800000" algn="bl" rotWithShape="0">
                    <a:prstClr val="black">
                      <a:alpha val="88000"/>
                    </a:prstClr>
                  </a:outerShdw>
                </a:effectLst>
                <a:latin typeface="Arial Black" pitchFamily="34" charset="0"/>
                <a:ea typeface="+mn-ea"/>
              </a:rPr>
              <a:t>Germany, Belgium, Netherlands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AF6C29F-077A-4194-B561-1C2CD9BD9C09}"/>
              </a:ext>
            </a:extLst>
          </p:cNvPr>
          <p:cNvSpPr txBox="1"/>
          <p:nvPr/>
        </p:nvSpPr>
        <p:spPr>
          <a:xfrm rot="21384206">
            <a:off x="4037962" y="1997610"/>
            <a:ext cx="1606608" cy="390782"/>
          </a:xfrm>
          <a:prstGeom prst="rect">
            <a:avLst/>
          </a:prstGeom>
          <a:noFill/>
        </p:spPr>
        <p:txBody>
          <a:bodyPr>
            <a:prstTxWarp prst="textCanUp">
              <a:avLst>
                <a:gd name="adj" fmla="val 91937"/>
              </a:avLst>
            </a:prstTxWarp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ln w="18415" cmpd="sng">
                  <a:noFill/>
                  <a:prstDash val="solid"/>
                </a:ln>
                <a:solidFill>
                  <a:srgbClr val="FFFF99"/>
                </a:solidFill>
                <a:effectLst>
                  <a:outerShdw blurRad="101600" dist="200025" dir="1920000" sy="30000" kx="-1800000" algn="bl" rotWithShape="0">
                    <a:prstClr val="black">
                      <a:alpha val="88000"/>
                    </a:prstClr>
                  </a:outerShdw>
                </a:effectLst>
                <a:latin typeface="Arial Black" pitchFamily="34" charset="0"/>
                <a:ea typeface="+mn-ea"/>
              </a:rPr>
              <a:t>Europe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26" presetClass="emph" presetSubtype="0" repeatCount="5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Cover MS 08b3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6583885" cy="6889872"/>
          </a:xfrm>
          <a:prstGeom prst="rect">
            <a:avLst/>
          </a:prstGeom>
          <a:effectLst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CB398DE-6179-4018-82D6-45E187119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1867AB-73A0-435E-888D-9D46F7030E63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7990B99-7EF6-95F1-9F27-FAFA3B5265AA}"/>
              </a:ext>
            </a:extLst>
          </p:cNvPr>
          <p:cNvSpPr/>
          <p:nvPr/>
        </p:nvSpPr>
        <p:spPr>
          <a:xfrm>
            <a:off x="7514411" y="3048000"/>
            <a:ext cx="3172439" cy="1246495"/>
          </a:xfrm>
          <a:prstGeom prst="rect">
            <a:avLst/>
          </a:prstGeom>
          <a:noFill/>
        </p:spPr>
        <p:txBody>
          <a:bodyPr wrap="square">
            <a:spAutoFit/>
            <a:sp3d extrusionH="57150">
              <a:bevelT w="38100" h="38100"/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500" dirty="0">
                <a:ln w="10541" cmpd="sng">
                  <a:noFill/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  <a:cs typeface="Arial" pitchFamily="34" charset="0"/>
              </a:rPr>
              <a:t>Clovis Campsite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900" dirty="0">
                <a:ln w="10541" cmpd="sng">
                  <a:noFill/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  <a:cs typeface="Arial" pitchFamily="34" charset="0"/>
              </a:rPr>
              <a:t>and</a:t>
            </a:r>
            <a:r>
              <a:rPr lang="en-US" sz="2500" dirty="0">
                <a:ln w="10541" cmpd="sng">
                  <a:noFill/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  <a:cs typeface="Arial" pitchFamily="34" charset="0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500" dirty="0">
                <a:ln w="10541" cmpd="sng">
                  <a:noFill/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  <a:cs typeface="Arial" pitchFamily="34" charset="0"/>
              </a:rPr>
              <a:t>Mammoth </a:t>
            </a:r>
            <a:r>
              <a:rPr lang="en-US" sz="2500" dirty="0" err="1">
                <a:ln w="10541" cmpd="sng">
                  <a:noFill/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  <a:cs typeface="Arial" pitchFamily="34" charset="0"/>
              </a:rPr>
              <a:t>Killsite</a:t>
            </a:r>
            <a:endParaRPr lang="en-US" sz="2500" dirty="0">
              <a:ln w="10541" cmpd="sng">
                <a:noFill/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Montserrat" panose="00000500000000000000" pitchFamily="50" charset="0"/>
              <a:cs typeface="Arial" pitchFamily="34" charset="0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0E09201-15DC-88AD-DC4E-C05ABE743441}"/>
              </a:ext>
            </a:extLst>
          </p:cNvPr>
          <p:cNvSpPr/>
          <p:nvPr/>
        </p:nvSpPr>
        <p:spPr>
          <a:xfrm>
            <a:off x="7514411" y="579120"/>
            <a:ext cx="2940228" cy="1200329"/>
          </a:xfrm>
          <a:prstGeom prst="rect">
            <a:avLst/>
          </a:prstGeom>
          <a:noFill/>
        </p:spPr>
        <p:txBody>
          <a:bodyPr wrap="none">
            <a:spAutoFit/>
            <a:sp3d extrusionH="57150">
              <a:bevelT w="38100" h="38100"/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ln w="10541" cmpd="sng">
                  <a:noFill/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  <a:cs typeface="Arial" pitchFamily="34" charset="0"/>
              </a:rPr>
              <a:t>Murray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ln w="10541" cmpd="sng">
                  <a:noFill/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  <a:cs typeface="Arial" pitchFamily="34" charset="0"/>
              </a:rPr>
              <a:t>Springs, AZ</a:t>
            </a:r>
            <a:endParaRPr lang="en-US" sz="2500" dirty="0">
              <a:ln w="10541" cmpd="sng">
                <a:noFill/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Montserrat" panose="00000500000000000000" pitchFamily="50" charset="0"/>
              <a:cs typeface="Arial" pitchFamily="34" charset="0"/>
            </a:endParaRPr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3C829F83-5172-419B-613E-CEECF993C48D}"/>
              </a:ext>
            </a:extLst>
          </p:cNvPr>
          <p:cNvSpPr/>
          <p:nvPr/>
        </p:nvSpPr>
        <p:spPr>
          <a:xfrm>
            <a:off x="7642427" y="1905000"/>
            <a:ext cx="1091184" cy="57964"/>
          </a:xfrm>
          <a:prstGeom prst="rect">
            <a:avLst/>
          </a:prstGeom>
          <a:solidFill>
            <a:srgbClr val="CDA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CDA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60267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Cover MS 08b3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52600" y="594360"/>
            <a:ext cx="5330122" cy="5577840"/>
          </a:xfrm>
          <a:prstGeom prst="rect">
            <a:avLst/>
          </a:prstGeom>
          <a:effectLst>
            <a:outerShdw blurRad="139700" dist="165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TextBox 11"/>
          <p:cNvSpPr txBox="1"/>
          <p:nvPr/>
        </p:nvSpPr>
        <p:spPr>
          <a:xfrm>
            <a:off x="7467594" y="2361601"/>
            <a:ext cx="2971806" cy="3266985"/>
          </a:xfrm>
          <a:prstGeom prst="rect">
            <a:avLst/>
          </a:prstGeom>
          <a:noFill/>
          <a:effectLst>
            <a:outerShdw blurRad="279400" dist="1397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rgbClr val="0F6FC6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CLOVIS-ERA PEAKS: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en-US" sz="2000" dirty="0"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Arial" pitchFamily="34" charset="0"/>
                <a:cs typeface="Arial" pitchFamily="34" charset="0"/>
              </a:rPr>
              <a:t>Black mat (12.9 ka)</a:t>
            </a:r>
            <a:endParaRPr lang="en-US" sz="2000" b="1" dirty="0">
              <a:solidFill>
                <a:srgbClr val="0F6FC6">
                  <a:lumMod val="75000"/>
                </a:srgbClr>
              </a:solidFill>
              <a:effectLst>
                <a:glow rad="228600">
                  <a:srgbClr val="FFFF00">
                    <a:alpha val="40000"/>
                  </a:srgb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rot="10800000">
            <a:off x="3581400" y="3200400"/>
            <a:ext cx="3886200" cy="2133600"/>
          </a:xfrm>
          <a:prstGeom prst="straightConnector1">
            <a:avLst/>
          </a:prstGeom>
          <a:ln w="63500" cap="rnd">
            <a:solidFill>
              <a:srgbClr val="FF6600"/>
            </a:solidFill>
            <a:tailEnd type="arrow"/>
          </a:ln>
          <a:effectLst>
            <a:outerShdw blurRad="76200" dir="21540000" sy="23000" kx="-1200000" algn="bl" rotWithShape="0">
              <a:prstClr val="black">
                <a:alpha val="78000"/>
              </a:prstClr>
            </a:outerShdw>
          </a:effectLst>
          <a:scene3d>
            <a:camera prst="orthographicFront"/>
            <a:lightRig rig="threePt" dir="t">
              <a:rot lat="0" lon="0" rev="13200000"/>
            </a:lightRig>
          </a:scene3d>
          <a:sp3d>
            <a:bevelT w="38100" h="25400"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Left Arrow 19"/>
          <p:cNvSpPr/>
          <p:nvPr/>
        </p:nvSpPr>
        <p:spPr>
          <a:xfrm rot="13348546">
            <a:off x="1325932" y="2635651"/>
            <a:ext cx="756928" cy="444445"/>
          </a:xfrm>
          <a:prstGeom prst="leftArrow">
            <a:avLst/>
          </a:prstGeom>
          <a:noFill/>
          <a:ln w="63500">
            <a:solidFill>
              <a:srgbClr val="FF6600"/>
            </a:solidFill>
          </a:ln>
          <a:effectLst>
            <a:glow rad="228600">
              <a:srgbClr val="FFFF00">
                <a:alpha val="40000"/>
              </a:srgbClr>
            </a:glow>
            <a:outerShdw blurRad="139700" dist="419100" dir="4500000" sx="111000" sy="111000" kx="-1200000" algn="bl" rotWithShape="0">
              <a:prstClr val="black">
                <a:alpha val="45000"/>
              </a:prstClr>
            </a:outerShdw>
          </a:effectLst>
          <a:scene3d>
            <a:camera prst="orthographicFront">
              <a:rot lat="447998" lon="1800000" rev="19754553"/>
            </a:camera>
            <a:lightRig rig="threePt" dir="t">
              <a:rot lat="0" lon="0" rev="11400000"/>
            </a:lightRig>
          </a:scene3d>
          <a:sp3d>
            <a:bevelT w="279400" h="2794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14B6DA8-8722-46B4-8956-E0AA72F28D8B}"/>
              </a:ext>
            </a:extLst>
          </p:cNvPr>
          <p:cNvSpPr/>
          <p:nvPr/>
        </p:nvSpPr>
        <p:spPr>
          <a:xfrm>
            <a:off x="7356506" y="484764"/>
            <a:ext cx="3082895" cy="1323439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ln w="10541" cmpd="sng">
                  <a:noFill/>
                  <a:prstDash val="solid"/>
                </a:ln>
                <a:solidFill>
                  <a:schemeClr val="accen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  <a:cs typeface="Arial" pitchFamily="34" charset="0"/>
              </a:rPr>
              <a:t>Murray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ln w="10541" cmpd="sng">
                  <a:noFill/>
                  <a:prstDash val="solid"/>
                </a:ln>
                <a:solidFill>
                  <a:schemeClr val="accen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  <a:cs typeface="Arial" pitchFamily="34" charset="0"/>
              </a:rPr>
              <a:t>Springs, AZ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1" dirty="0">
                <a:ln w="10541" cmpd="sng">
                  <a:noFill/>
                  <a:prstDash val="solid"/>
                </a:ln>
                <a:solidFill>
                  <a:schemeClr val="accen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  <a:cs typeface="Arial" pitchFamily="34" charset="0"/>
              </a:rPr>
              <a:t> 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3565B7A-9938-4709-BEFB-94B4F1098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1867AB-73A0-435E-888D-9D46F7030E63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173938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54167E-6 -2.96296E-6 C 0.00391 -0.00324 0.01576 -0.0125 0.02409 -0.01828 C 0.03243 -0.02407 0.04232 -0.03148 0.04974 -0.03472 C 0.05703 -0.03796 0.0625 -0.03703 0.06823 -0.03796 C 0.07422 -0.03912 0.07748 -0.04143 0.08464 -0.04143 C 0.0918 -0.0412 0.103 -0.04143 0.11133 -0.03634 C 0.1198 -0.03102 0.13021 -0.01574 0.13529 -0.01018 " pathEditMode="relative" rAng="0" ptsTypes="AAAAAAA">
                                      <p:cBhvr>
                                        <p:cTn id="14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58" y="-208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8" presetClass="emph" presetSubtype="0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Rot by="3600000">
                                      <p:cBhvr>
                                        <p:cTn id="1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20" grpId="2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over MS 08b3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52601" y="594360"/>
            <a:ext cx="5330123" cy="5577840"/>
          </a:xfrm>
          <a:prstGeom prst="rect">
            <a:avLst/>
          </a:prstGeom>
          <a:effectLst>
            <a:outerShdw blurRad="279400" dist="165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22" name="Straight Arrow Connector 21"/>
          <p:cNvCxnSpPr/>
          <p:nvPr/>
        </p:nvCxnSpPr>
        <p:spPr>
          <a:xfrm rot="10800000">
            <a:off x="3124200" y="3124200"/>
            <a:ext cx="2667000" cy="2133600"/>
          </a:xfrm>
          <a:prstGeom prst="straightConnector1">
            <a:avLst/>
          </a:prstGeom>
          <a:ln w="63500" cap="rnd">
            <a:solidFill>
              <a:srgbClr val="FF6600"/>
            </a:solidFill>
            <a:tailEnd type="arrow"/>
          </a:ln>
          <a:effectLst>
            <a:outerShdw blurRad="76200" dir="21594000" sy="23000" kx="-1200000" algn="bl" rotWithShape="0">
              <a:prstClr val="black"/>
            </a:outerShdw>
          </a:effectLst>
          <a:scene3d>
            <a:camera prst="orthographicFront"/>
            <a:lightRig rig="threePt" dir="t">
              <a:rot lat="0" lon="0" rev="13200000"/>
            </a:lightRig>
          </a:scene3d>
          <a:sp3d>
            <a:bevelT w="38100" h="25400"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467594" y="2361601"/>
            <a:ext cx="3505206" cy="3268844"/>
          </a:xfrm>
          <a:prstGeom prst="rect">
            <a:avLst/>
          </a:prstGeom>
          <a:noFill/>
          <a:effectLst>
            <a:outerShdw blurRad="279400" dist="1397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rgbClr val="0F6FC6">
                    <a:lumMod val="75000"/>
                  </a:srgbClr>
                </a:solidFill>
                <a:latin typeface="Montserrat" panose="00000500000000000000" pitchFamily="50" charset="0"/>
                <a:cs typeface="Arial" pitchFamily="34" charset="0"/>
              </a:rPr>
              <a:t>CLOVIS-ERA PEAKS: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latin typeface="Montserrat" panose="00000500000000000000" pitchFamily="50" charset="0"/>
              <a:cs typeface="Arial" pitchFamily="34" charset="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latin typeface="Montserrat" panose="00000500000000000000" pitchFamily="50" charset="0"/>
              <a:cs typeface="Arial" pitchFamily="34" charset="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latin typeface="Montserrat" panose="00000500000000000000" pitchFamily="50" charset="0"/>
              <a:cs typeface="Arial" pitchFamily="34" charset="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latin typeface="Montserrat" panose="00000500000000000000" pitchFamily="50" charset="0"/>
              <a:cs typeface="Arial" pitchFamily="34" charset="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Montserrat" panose="00000500000000000000" pitchFamily="50" charset="0"/>
                <a:cs typeface="Arial" pitchFamily="34" charset="0"/>
              </a:rPr>
              <a:t>Mammoth/camel/horse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50" charset="0"/>
                <a:cs typeface="Arial" pitchFamily="34" charset="0"/>
              </a:rPr>
              <a:t>Black mat (12.9 ka)</a:t>
            </a:r>
            <a:endParaRPr 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Montserrat" panose="00000500000000000000" pitchFamily="50" charset="0"/>
              <a:cs typeface="Arial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6E4E238-CE5B-4063-B0F2-B39BF8AE3667}"/>
              </a:ext>
            </a:extLst>
          </p:cNvPr>
          <p:cNvSpPr txBox="1"/>
          <p:nvPr/>
        </p:nvSpPr>
        <p:spPr>
          <a:xfrm rot="166647">
            <a:off x="1696068" y="2694057"/>
            <a:ext cx="1713264" cy="742682"/>
          </a:xfrm>
          <a:prstGeom prst="rect">
            <a:avLst/>
          </a:prstGeom>
          <a:noFill/>
          <a:effectLst>
            <a:outerShdw blurRad="139700" dist="38100" dir="2700000" sx="111000" sy="111000" algn="tl" rotWithShape="0">
              <a:prstClr val="black">
                <a:alpha val="45000"/>
              </a:prstClr>
            </a:outerShdw>
          </a:effectLst>
        </p:spPr>
        <p:txBody>
          <a:bodyPr wrap="square" rtlCol="0">
            <a:prstTxWarp prst="textDeflateInflate">
              <a:avLst>
                <a:gd name="adj" fmla="val 29763"/>
              </a:avLst>
            </a:prstTxWarp>
            <a:spAutoFit/>
            <a:scene3d>
              <a:camera prst="obliqueTopRigh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r>
              <a:rPr lang="en-US" sz="2000" b="1" dirty="0">
                <a:solidFill>
                  <a:schemeClr val="bg1"/>
                </a:solidFill>
                <a:effectLst>
                  <a:outerShdw blurRad="88900" dist="12700" dir="1800000" sy="-30000" kx="-800400" algn="bl" rotWithShape="0">
                    <a:prstClr val="black">
                      <a:alpha val="90000"/>
                    </a:prstClr>
                  </a:outerShdw>
                </a:effectLst>
              </a:rPr>
              <a:t> Extinction     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0FE940E-7091-453D-818E-2EBBB66EA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1867AB-73A0-435E-888D-9D46F7030E63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93C8EB4-8111-3F84-96AC-D55E2F6267BA}"/>
              </a:ext>
            </a:extLst>
          </p:cNvPr>
          <p:cNvSpPr/>
          <p:nvPr/>
        </p:nvSpPr>
        <p:spPr>
          <a:xfrm>
            <a:off x="7514411" y="579120"/>
            <a:ext cx="2940228" cy="1200329"/>
          </a:xfrm>
          <a:prstGeom prst="rect">
            <a:avLst/>
          </a:prstGeom>
          <a:noFill/>
        </p:spPr>
        <p:txBody>
          <a:bodyPr wrap="none">
            <a:spAutoFit/>
            <a:sp3d extrusionH="57150">
              <a:bevelT w="38100" h="38100"/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ln w="10541" cmpd="sng">
                  <a:noFill/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  <a:cs typeface="Arial" pitchFamily="34" charset="0"/>
              </a:rPr>
              <a:t>Murray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ln w="10541" cmpd="sng">
                  <a:noFill/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  <a:cs typeface="Arial" pitchFamily="34" charset="0"/>
              </a:rPr>
              <a:t>Springs, AZ</a:t>
            </a:r>
            <a:endParaRPr lang="en-US" sz="2500" dirty="0">
              <a:ln w="10541" cmpd="sng">
                <a:noFill/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Montserrat" panose="00000500000000000000" pitchFamily="50" charset="0"/>
              <a:cs typeface="Arial" pitchFamily="34" charset="0"/>
            </a:endParaRP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F993E823-BC1F-E8BD-ED24-090D58FE6FD6}"/>
              </a:ext>
            </a:extLst>
          </p:cNvPr>
          <p:cNvSpPr/>
          <p:nvPr/>
        </p:nvSpPr>
        <p:spPr>
          <a:xfrm>
            <a:off x="7642427" y="1905000"/>
            <a:ext cx="1091184" cy="57964"/>
          </a:xfrm>
          <a:prstGeom prst="rect">
            <a:avLst/>
          </a:prstGeom>
          <a:solidFill>
            <a:srgbClr val="CDA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CDA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5918886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over MS 08b3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52600" y="594360"/>
            <a:ext cx="5330122" cy="5577840"/>
          </a:xfrm>
          <a:prstGeom prst="rect">
            <a:avLst/>
          </a:prstGeom>
          <a:effectLst>
            <a:outerShdw blurRad="279400" dist="165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7467594" y="2361601"/>
            <a:ext cx="3581406" cy="3268844"/>
          </a:xfrm>
          <a:prstGeom prst="rect">
            <a:avLst/>
          </a:prstGeom>
          <a:noFill/>
          <a:effectLst>
            <a:outerShdw blurRad="279400" dist="1397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rgbClr val="0F6FC6">
                    <a:lumMod val="75000"/>
                  </a:srgbClr>
                </a:solidFill>
                <a:latin typeface="Montserrat" panose="00000500000000000000" pitchFamily="50" charset="0"/>
                <a:cs typeface="Arial" pitchFamily="34" charset="0"/>
              </a:rPr>
              <a:t>CLOVIS-ERA PEAKS: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latin typeface="Montserrat" panose="00000500000000000000" pitchFamily="50" charset="0"/>
              <a:cs typeface="Arial" pitchFamily="34" charset="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latin typeface="Montserrat" panose="00000500000000000000" pitchFamily="50" charset="0"/>
              <a:cs typeface="Arial" pitchFamily="34" charset="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latin typeface="Montserrat" panose="00000500000000000000" pitchFamily="50" charset="0"/>
              <a:cs typeface="Arial" pitchFamily="34" charset="0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Montserrat" panose="00000500000000000000" pitchFamily="50" charset="0"/>
                <a:cs typeface="Arial" pitchFamily="34" charset="0"/>
              </a:rPr>
              <a:t>Clovis artifacts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50" charset="0"/>
                <a:cs typeface="Arial" pitchFamily="34" charset="0"/>
              </a:rPr>
              <a:t>Mammoth skeletons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50" charset="0"/>
                <a:cs typeface="Arial" pitchFamily="34" charset="0"/>
              </a:rPr>
              <a:t>Black mat (12.9 ka)</a:t>
            </a:r>
            <a:endParaRPr 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Montserrat" panose="00000500000000000000" pitchFamily="50" charset="0"/>
              <a:cs typeface="Arial" pitchFamily="34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rot="10800000">
            <a:off x="3429000" y="3200400"/>
            <a:ext cx="2362200" cy="990600"/>
          </a:xfrm>
          <a:prstGeom prst="straightConnector1">
            <a:avLst/>
          </a:prstGeom>
          <a:ln w="63500" cap="rnd">
            <a:solidFill>
              <a:srgbClr val="FF6600"/>
            </a:solidFill>
            <a:tailEnd type="arrow"/>
          </a:ln>
          <a:effectLst>
            <a:outerShdw blurRad="76200" dir="18900000" sy="23000" kx="-1200000" algn="bl" rotWithShape="0">
              <a:prstClr val="black">
                <a:alpha val="78000"/>
              </a:prstClr>
            </a:outerShdw>
          </a:effectLst>
          <a:scene3d>
            <a:camera prst="orthographicFront"/>
            <a:lightRig rig="threePt" dir="t">
              <a:rot lat="0" lon="0" rev="13200000"/>
            </a:lightRig>
          </a:scene3d>
          <a:sp3d>
            <a:bevelT w="38100" h="25400"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4E92870-7182-4D95-8563-1C330C43B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1867AB-73A0-435E-888D-9D46F7030E63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BEC4A8A-46C5-E931-EFB6-B5251EECC146}"/>
              </a:ext>
            </a:extLst>
          </p:cNvPr>
          <p:cNvSpPr/>
          <p:nvPr/>
        </p:nvSpPr>
        <p:spPr>
          <a:xfrm>
            <a:off x="7514411" y="579120"/>
            <a:ext cx="2940228" cy="1200329"/>
          </a:xfrm>
          <a:prstGeom prst="rect">
            <a:avLst/>
          </a:prstGeom>
          <a:noFill/>
        </p:spPr>
        <p:txBody>
          <a:bodyPr wrap="none">
            <a:spAutoFit/>
            <a:sp3d extrusionH="57150">
              <a:bevelT w="38100" h="38100"/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ln w="10541" cmpd="sng">
                  <a:noFill/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  <a:cs typeface="Arial" pitchFamily="34" charset="0"/>
              </a:rPr>
              <a:t>Murray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ln w="10541" cmpd="sng">
                  <a:noFill/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  <a:cs typeface="Arial" pitchFamily="34" charset="0"/>
              </a:rPr>
              <a:t>Springs, AZ</a:t>
            </a:r>
            <a:endParaRPr lang="en-US" sz="2500" dirty="0">
              <a:ln w="10541" cmpd="sng">
                <a:noFill/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Montserrat" panose="00000500000000000000" pitchFamily="50" charset="0"/>
              <a:cs typeface="Arial" pitchFamily="34" charset="0"/>
            </a:endParaRP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E223C317-1E52-DAB3-CCFB-7DAD249C2693}"/>
              </a:ext>
            </a:extLst>
          </p:cNvPr>
          <p:cNvSpPr/>
          <p:nvPr/>
        </p:nvSpPr>
        <p:spPr>
          <a:xfrm>
            <a:off x="7642427" y="1905000"/>
            <a:ext cx="1091184" cy="57964"/>
          </a:xfrm>
          <a:prstGeom prst="rect">
            <a:avLst/>
          </a:prstGeom>
          <a:solidFill>
            <a:srgbClr val="CDA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CDA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72909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over MS 08b3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52600" y="594362"/>
            <a:ext cx="5330122" cy="5577839"/>
          </a:xfrm>
          <a:prstGeom prst="rect">
            <a:avLst/>
          </a:prstGeom>
          <a:effectLst>
            <a:outerShdw blurRad="279400" dist="165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0" name="Straight Arrow Connector 9"/>
          <p:cNvCxnSpPr/>
          <p:nvPr/>
        </p:nvCxnSpPr>
        <p:spPr>
          <a:xfrm rot="10800000" flipV="1">
            <a:off x="3429000" y="2971800"/>
            <a:ext cx="2362200" cy="228600"/>
          </a:xfrm>
          <a:prstGeom prst="straightConnector1">
            <a:avLst/>
          </a:prstGeom>
          <a:ln w="63500" cap="rnd">
            <a:solidFill>
              <a:srgbClr val="FF6600"/>
            </a:solidFill>
            <a:tailEnd type="arrow"/>
          </a:ln>
          <a:effectLst>
            <a:outerShdw blurRad="76200" dist="419100" sy="23000" kx="-1200000" algn="bl" rotWithShape="0">
              <a:prstClr val="black">
                <a:alpha val="78000"/>
              </a:prstClr>
            </a:outerShdw>
          </a:effectLst>
          <a:scene3d>
            <a:camera prst="orthographicFront"/>
            <a:lightRig rig="threePt" dir="t">
              <a:rot lat="0" lon="0" rev="13200000"/>
            </a:lightRig>
          </a:scene3d>
          <a:sp3d>
            <a:bevelT w="38100" h="25400"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467594" y="2362200"/>
            <a:ext cx="3200406" cy="3268844"/>
          </a:xfrm>
          <a:prstGeom prst="rect">
            <a:avLst/>
          </a:prstGeom>
          <a:noFill/>
          <a:effectLst>
            <a:outerShdw blurRad="279400" dist="1397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rgbClr val="0F6FC6">
                    <a:lumMod val="75000"/>
                  </a:srgbClr>
                </a:solidFill>
                <a:latin typeface="Montserrat" panose="00000500000000000000" pitchFamily="50" charset="0"/>
                <a:cs typeface="Arial" pitchFamily="34" charset="0"/>
              </a:rPr>
              <a:t>CLOVIS-ERA PEAKS: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Montserrat" panose="00000500000000000000" pitchFamily="50" charset="0"/>
                <a:cs typeface="Arial" pitchFamily="34" charset="0"/>
              </a:rPr>
              <a:t>Magnetic spherules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Montserrat" panose="00000500000000000000" pitchFamily="50" charset="0"/>
                <a:cs typeface="Arial" pitchFamily="34" charset="0"/>
              </a:rPr>
              <a:t>Platinum, iridium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Montserrat" panose="00000500000000000000" pitchFamily="50" charset="0"/>
                <a:cs typeface="Arial" pitchFamily="34" charset="0"/>
              </a:rPr>
              <a:t>Nanodiamonds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50" charset="0"/>
                <a:cs typeface="Arial" pitchFamily="34" charset="0"/>
              </a:rPr>
              <a:t>Clovis artifacts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50" charset="0"/>
                <a:cs typeface="Arial" pitchFamily="34" charset="0"/>
              </a:rPr>
              <a:t>Mammoth skeletons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50" charset="0"/>
                <a:cs typeface="Arial" pitchFamily="34" charset="0"/>
              </a:rPr>
              <a:t>Black mat (12.9 ka)</a:t>
            </a:r>
            <a:endParaRPr 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Montserrat" panose="00000500000000000000" pitchFamily="50" charset="0"/>
              <a:cs typeface="Arial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3545411-F30E-4BF2-815A-57BF6CD31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1867AB-73A0-435E-888D-9D46F7030E63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06CD982-6FB1-DC3D-01B0-CF484C22286F}"/>
              </a:ext>
            </a:extLst>
          </p:cNvPr>
          <p:cNvSpPr/>
          <p:nvPr/>
        </p:nvSpPr>
        <p:spPr>
          <a:xfrm>
            <a:off x="7514411" y="579120"/>
            <a:ext cx="2940228" cy="1200329"/>
          </a:xfrm>
          <a:prstGeom prst="rect">
            <a:avLst/>
          </a:prstGeom>
          <a:noFill/>
        </p:spPr>
        <p:txBody>
          <a:bodyPr wrap="none">
            <a:spAutoFit/>
            <a:sp3d extrusionH="57150">
              <a:bevelT w="38100" h="38100"/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ln w="10541" cmpd="sng">
                  <a:noFill/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  <a:cs typeface="Arial" pitchFamily="34" charset="0"/>
              </a:rPr>
              <a:t>Murray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ln w="10541" cmpd="sng">
                  <a:noFill/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  <a:cs typeface="Arial" pitchFamily="34" charset="0"/>
              </a:rPr>
              <a:t>Springs, AZ</a:t>
            </a:r>
            <a:endParaRPr lang="en-US" sz="2500" dirty="0">
              <a:ln w="10541" cmpd="sng">
                <a:noFill/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Montserrat" panose="00000500000000000000" pitchFamily="50" charset="0"/>
              <a:cs typeface="Arial" pitchFamily="34" charset="0"/>
            </a:endParaRP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E7D3AACB-A7C1-12F2-8C91-989C2D9ED903}"/>
              </a:ext>
            </a:extLst>
          </p:cNvPr>
          <p:cNvSpPr/>
          <p:nvPr/>
        </p:nvSpPr>
        <p:spPr>
          <a:xfrm>
            <a:off x="7642427" y="1905000"/>
            <a:ext cx="1091184" cy="57964"/>
          </a:xfrm>
          <a:prstGeom prst="rect">
            <a:avLst/>
          </a:prstGeom>
          <a:solidFill>
            <a:srgbClr val="CDA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CDA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844772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4818" name="Picture 2" descr="MurraySpringsExcavat#11E302.jpg                                0011DEBEMacintosh HD                   BB6BED5C:">
            <a:extLst>
              <a:ext uri="{FF2B5EF4-FFF2-40B4-BE49-F238E27FC236}">
                <a16:creationId xmlns:a16="http://schemas.microsoft.com/office/drawing/2014/main" id="{F1909222-DDE8-4ECB-AAF4-83294AE17C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35" b="4322"/>
          <a:stretch/>
        </p:blipFill>
        <p:spPr bwMode="auto">
          <a:xfrm>
            <a:off x="1233910" y="1"/>
            <a:ext cx="5081588" cy="685800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4821" name="Text Box 5">
            <a:extLst>
              <a:ext uri="{FF2B5EF4-FFF2-40B4-BE49-F238E27FC236}">
                <a16:creationId xmlns:a16="http://schemas.microsoft.com/office/drawing/2014/main" id="{984796F5-9EB6-417D-933D-9FB7DF7F4A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6704" y="2429145"/>
            <a:ext cx="4191000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 marL="225425" indent="-2254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FF6600"/>
              </a:buClr>
              <a:buSzPct val="155000"/>
              <a:buFont typeface="Wingdings" panose="05000000000000000000" pitchFamily="2" charset="2"/>
              <a:buChar char="§"/>
            </a:pPr>
            <a:r>
              <a:rPr lang="en-US" altLang="en-US" sz="2000" dirty="0">
                <a:solidFill>
                  <a:srgbClr val="C00000"/>
                </a:solidFill>
                <a:latin typeface="Montserrat" panose="00000500000000000000" pitchFamily="50" charset="0"/>
              </a:rPr>
              <a:t>Black mat (12.9 ka)</a:t>
            </a:r>
          </a:p>
          <a:p>
            <a:pPr eaLnBrk="1" hangingPunct="1">
              <a:spcBef>
                <a:spcPct val="50000"/>
              </a:spcBef>
              <a:buClr>
                <a:srgbClr val="FF6600"/>
              </a:buClr>
              <a:buSzPct val="155000"/>
              <a:buFont typeface="Wingdings" panose="05000000000000000000" pitchFamily="2" charset="2"/>
              <a:buChar char="§"/>
            </a:pPr>
            <a:r>
              <a:rPr lang="ja-JP" altLang="en-US" sz="2000" dirty="0">
                <a:latin typeface="Montserrat" panose="00000500000000000000" pitchFamily="50" charset="0"/>
              </a:rPr>
              <a:t>“</a:t>
            </a:r>
            <a:r>
              <a:rPr lang="en-US" altLang="ja-JP" sz="2000" dirty="0">
                <a:latin typeface="Montserrat" panose="00000500000000000000" pitchFamily="50" charset="0"/>
              </a:rPr>
              <a:t>Eloise</a:t>
            </a:r>
            <a:r>
              <a:rPr lang="ja-JP" altLang="en-US" sz="2000" dirty="0">
                <a:latin typeface="Montserrat" panose="00000500000000000000" pitchFamily="50" charset="0"/>
              </a:rPr>
              <a:t>”</a:t>
            </a:r>
            <a:r>
              <a:rPr lang="en-US" altLang="ja-JP" sz="2000" dirty="0">
                <a:latin typeface="Montserrat" panose="00000500000000000000" pitchFamily="50" charset="0"/>
              </a:rPr>
              <a:t> the Mammoth; bones stained </a:t>
            </a:r>
            <a:r>
              <a:rPr lang="en-US" altLang="ja-JP" sz="2000" dirty="0">
                <a:solidFill>
                  <a:srgbClr val="C00000"/>
                </a:solidFill>
                <a:latin typeface="Montserrat" panose="00000500000000000000" pitchFamily="50" charset="0"/>
              </a:rPr>
              <a:t>black </a:t>
            </a:r>
            <a:r>
              <a:rPr lang="en-US" altLang="ja-JP" sz="2000" dirty="0">
                <a:latin typeface="Montserrat" panose="00000500000000000000" pitchFamily="50" charset="0"/>
              </a:rPr>
              <a:t>by mat</a:t>
            </a:r>
            <a:endParaRPr lang="en-US" altLang="ja-JP" sz="2000" dirty="0">
              <a:solidFill>
                <a:srgbClr val="C00000"/>
              </a:solidFill>
              <a:latin typeface="Montserrat" panose="00000500000000000000" pitchFamily="50" charset="0"/>
            </a:endParaRPr>
          </a:p>
          <a:p>
            <a:pPr eaLnBrk="1" hangingPunct="1">
              <a:spcBef>
                <a:spcPct val="50000"/>
              </a:spcBef>
              <a:buClr>
                <a:srgbClr val="FF6600"/>
              </a:buClr>
              <a:buSzPct val="155000"/>
              <a:buFont typeface="Wingdings" panose="05000000000000000000" pitchFamily="2" charset="2"/>
              <a:buChar char="§"/>
            </a:pPr>
            <a:r>
              <a:rPr lang="en-US" altLang="en-US" sz="2000" dirty="0">
                <a:latin typeface="Montserrat" panose="00000500000000000000" pitchFamily="50" charset="0"/>
              </a:rPr>
              <a:t>Extinction layer; </a:t>
            </a:r>
            <a:r>
              <a:rPr lang="en-US" altLang="en-US" sz="2000" dirty="0">
                <a:solidFill>
                  <a:srgbClr val="C00000"/>
                </a:solidFill>
                <a:latin typeface="Montserrat" panose="00000500000000000000" pitchFamily="50" charset="0"/>
              </a:rPr>
              <a:t>no </a:t>
            </a:r>
            <a:r>
              <a:rPr lang="en-US" altLang="en-US" sz="2000" i="1" dirty="0">
                <a:solidFill>
                  <a:srgbClr val="C00000"/>
                </a:solidFill>
                <a:latin typeface="Montserrat" panose="00000500000000000000" pitchFamily="50" charset="0"/>
              </a:rPr>
              <a:t>in situ </a:t>
            </a:r>
            <a:r>
              <a:rPr lang="en-US" altLang="en-US" sz="2000" dirty="0">
                <a:solidFill>
                  <a:srgbClr val="C00000"/>
                </a:solidFill>
                <a:latin typeface="Montserrat" panose="00000500000000000000" pitchFamily="50" charset="0"/>
              </a:rPr>
              <a:t>bones</a:t>
            </a:r>
            <a:r>
              <a:rPr lang="en-US" altLang="en-US" sz="2000" dirty="0">
                <a:latin typeface="Montserrat" panose="00000500000000000000" pitchFamily="50" charset="0"/>
              </a:rPr>
              <a:t> or </a:t>
            </a:r>
            <a:r>
              <a:rPr lang="en-US" altLang="en-US" sz="2000" dirty="0">
                <a:solidFill>
                  <a:srgbClr val="C00000"/>
                </a:solidFill>
                <a:latin typeface="Montserrat" panose="00000500000000000000" pitchFamily="50" charset="0"/>
              </a:rPr>
              <a:t>Clovis artifacts                 </a:t>
            </a:r>
            <a:r>
              <a:rPr lang="en-US" altLang="en-US" sz="2000" dirty="0">
                <a:latin typeface="Montserrat" panose="00000500000000000000" pitchFamily="50" charset="0"/>
              </a:rPr>
              <a:t>in mat or above at </a:t>
            </a:r>
            <a:r>
              <a:rPr lang="en-US" altLang="en-US" sz="2000" dirty="0">
                <a:solidFill>
                  <a:srgbClr val="C00000"/>
                </a:solidFill>
                <a:latin typeface="Montserrat" panose="00000500000000000000" pitchFamily="50" charset="0"/>
              </a:rPr>
              <a:t>50 sites</a:t>
            </a:r>
          </a:p>
          <a:p>
            <a:pPr eaLnBrk="1" hangingPunct="1">
              <a:spcBef>
                <a:spcPct val="50000"/>
              </a:spcBef>
              <a:buClr>
                <a:srgbClr val="FF6600"/>
              </a:buClr>
              <a:buSzPct val="155000"/>
              <a:buFont typeface="Wingdings" panose="05000000000000000000" pitchFamily="2" charset="2"/>
              <a:buChar char="§"/>
            </a:pPr>
            <a:r>
              <a:rPr lang="en-US" altLang="en-US" sz="2000" dirty="0">
                <a:latin typeface="Montserrat" panose="00000500000000000000" pitchFamily="50" charset="0"/>
              </a:rPr>
              <a:t>Impact markers </a:t>
            </a:r>
            <a:r>
              <a:rPr lang="en-US" altLang="en-US" sz="2000" dirty="0">
                <a:solidFill>
                  <a:srgbClr val="C00000"/>
                </a:solidFill>
                <a:latin typeface="Montserrat" panose="00000500000000000000" pitchFamily="50" charset="0"/>
              </a:rPr>
              <a:t>cover the bones </a:t>
            </a:r>
            <a:r>
              <a:rPr lang="en-US" altLang="en-US" sz="2000" dirty="0">
                <a:latin typeface="Montserrat" panose="00000500000000000000" pitchFamily="50" charset="0"/>
              </a:rPr>
              <a:t>just </a:t>
            </a:r>
            <a:r>
              <a:rPr lang="en-US" altLang="en-US" sz="2000" dirty="0">
                <a:solidFill>
                  <a:srgbClr val="C00000"/>
                </a:solidFill>
                <a:latin typeface="Montserrat" panose="00000500000000000000" pitchFamily="50" charset="0"/>
              </a:rPr>
              <a:t>below the mat</a:t>
            </a:r>
          </a:p>
          <a:p>
            <a:pPr eaLnBrk="1" hangingPunct="1">
              <a:spcBef>
                <a:spcPct val="50000"/>
              </a:spcBef>
              <a:buClr>
                <a:srgbClr val="FF6600"/>
              </a:buClr>
              <a:buSzPct val="155000"/>
              <a:buFont typeface="Wingdings" panose="05000000000000000000" pitchFamily="2" charset="2"/>
              <a:buChar char="§"/>
            </a:pPr>
            <a:r>
              <a:rPr lang="en-US" altLang="en-US" sz="2000" dirty="0">
                <a:latin typeface="Montserrat" panose="00000500000000000000" pitchFamily="50" charset="0"/>
              </a:rPr>
              <a:t>One of last mammoths? </a:t>
            </a:r>
            <a:r>
              <a:rPr lang="en-US" altLang="en-US" sz="2000" dirty="0">
                <a:solidFill>
                  <a:srgbClr val="C00000"/>
                </a:solidFill>
                <a:latin typeface="Montserrat" panose="00000500000000000000" pitchFamily="50" charset="0"/>
              </a:rPr>
              <a:t>Buried a few days </a:t>
            </a:r>
            <a:r>
              <a:rPr lang="en-US" altLang="en-US" sz="2000" dirty="0">
                <a:latin typeface="Montserrat" panose="00000500000000000000" pitchFamily="50" charset="0"/>
              </a:rPr>
              <a:t>before the YD Impact Event</a:t>
            </a:r>
            <a:endParaRPr lang="en-US" altLang="en-US" sz="2000" dirty="0">
              <a:solidFill>
                <a:srgbClr val="66FFFF"/>
              </a:solidFill>
              <a:latin typeface="Montserrat" panose="00000500000000000000" pitchFamily="50" charset="0"/>
            </a:endParaRPr>
          </a:p>
        </p:txBody>
      </p:sp>
      <p:sp>
        <p:nvSpPr>
          <p:cNvPr id="7" name="Left Arrow 6">
            <a:extLst>
              <a:ext uri="{FF2B5EF4-FFF2-40B4-BE49-F238E27FC236}">
                <a16:creationId xmlns:a16="http://schemas.microsoft.com/office/drawing/2014/main" id="{EC605FE9-1065-4080-B6B1-42493A0860EF}"/>
              </a:ext>
            </a:extLst>
          </p:cNvPr>
          <p:cNvSpPr/>
          <p:nvPr/>
        </p:nvSpPr>
        <p:spPr>
          <a:xfrm rot="13749955">
            <a:off x="776710" y="3810000"/>
            <a:ext cx="914400" cy="457200"/>
          </a:xfrm>
          <a:prstGeom prst="leftArrow">
            <a:avLst/>
          </a:prstGeom>
          <a:solidFill>
            <a:srgbClr val="FF6600">
              <a:alpha val="78000"/>
            </a:srgbClr>
          </a:solidFill>
          <a:ln>
            <a:solidFill>
              <a:srgbClr val="FF6600"/>
            </a:solidFill>
          </a:ln>
          <a:effectLst>
            <a:outerShdw blurRad="139700" dist="330200" sx="68000" sy="68000" kx="-800400" algn="bl" rotWithShape="0">
              <a:prstClr val="black">
                <a:alpha val="56000"/>
              </a:prstClr>
            </a:outerShdw>
          </a:effectLst>
          <a:scene3d>
            <a:camera prst="orthographicFront">
              <a:rot lat="20940000" lon="2640000" rev="19440000"/>
            </a:camera>
            <a:lightRig rig="threePt" dir="t">
              <a:rot lat="0" lon="0" rev="18000000"/>
            </a:lightRig>
          </a:scene3d>
          <a:sp3d>
            <a:bevelT w="152400" prst="softRound"/>
            <a:bevelB w="1524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Left Arrow 8">
            <a:extLst>
              <a:ext uri="{FF2B5EF4-FFF2-40B4-BE49-F238E27FC236}">
                <a16:creationId xmlns:a16="http://schemas.microsoft.com/office/drawing/2014/main" id="{0068E266-D14A-4357-9F00-CD1B881713D6}"/>
              </a:ext>
            </a:extLst>
          </p:cNvPr>
          <p:cNvSpPr/>
          <p:nvPr/>
        </p:nvSpPr>
        <p:spPr>
          <a:xfrm rot="15280862">
            <a:off x="1259318" y="1106425"/>
            <a:ext cx="579355" cy="284231"/>
          </a:xfrm>
          <a:prstGeom prst="leftArrow">
            <a:avLst/>
          </a:prstGeom>
          <a:solidFill>
            <a:srgbClr val="FF6600">
              <a:alpha val="78000"/>
            </a:srgbClr>
          </a:solidFill>
          <a:ln>
            <a:solidFill>
              <a:srgbClr val="FF6600"/>
            </a:solidFill>
          </a:ln>
          <a:effectLst>
            <a:outerShdw blurRad="139700" dist="177800" dir="3000000" sx="68000" sy="68000" kx="-800400" algn="bl" rotWithShape="0">
              <a:prstClr val="black">
                <a:alpha val="56000"/>
              </a:prstClr>
            </a:outerShdw>
          </a:effectLst>
          <a:scene3d>
            <a:camera prst="isometricLeftDown">
              <a:rot lat="20938437" lon="2640000" rev="19444037"/>
            </a:camera>
            <a:lightRig rig="threePt" dir="t">
              <a:rot lat="0" lon="0" rev="18000000"/>
            </a:lightRig>
          </a:scene3d>
          <a:sp3d>
            <a:bevelT w="152400" h="50800" prst="softRound"/>
            <a:bevelB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298E97-9ABF-42E3-A22F-CC48495030B7}"/>
              </a:ext>
            </a:extLst>
          </p:cNvPr>
          <p:cNvSpPr txBox="1"/>
          <p:nvPr/>
        </p:nvSpPr>
        <p:spPr>
          <a:xfrm>
            <a:off x="2514600" y="3429000"/>
            <a:ext cx="1551941" cy="830997"/>
          </a:xfrm>
          <a:prstGeom prst="rect">
            <a:avLst/>
          </a:prstGeom>
          <a:noFill/>
        </p:spPr>
        <p:txBody>
          <a:bodyPr wrap="square">
            <a:spAutoFit/>
            <a:sp3d extrusionH="57150">
              <a:bevelT w="38100" h="38100"/>
            </a:sp3d>
          </a:bodyPr>
          <a:lstStyle/>
          <a:p>
            <a:pPr algn="ctr">
              <a:defRPr/>
            </a:pPr>
            <a:r>
              <a:rPr lang="en-US" sz="2400" b="1" dirty="0">
                <a:solidFill>
                  <a:srgbClr val="FF6600"/>
                </a:solidFill>
                <a:effectLst>
                  <a:outerShdw blurRad="60007" dist="279400" dir="5820000" sy="30000" kx="-1800000" algn="bl" rotWithShape="0">
                    <a:prstClr val="black">
                      <a:alpha val="50000"/>
                    </a:prstClr>
                  </a:outerShdw>
                </a:effectLst>
                <a:latin typeface="Montserrat" panose="00000500000000000000" pitchFamily="50" charset="0"/>
              </a:rPr>
              <a:t>Impact</a:t>
            </a:r>
          </a:p>
          <a:p>
            <a:pPr algn="ctr">
              <a:defRPr/>
            </a:pPr>
            <a:r>
              <a:rPr lang="en-US" sz="2400" b="1" dirty="0">
                <a:solidFill>
                  <a:srgbClr val="FF6600"/>
                </a:solidFill>
                <a:effectLst>
                  <a:outerShdw blurRad="60007" dist="279400" dir="5820000" sy="30000" kx="-1800000" algn="bl" rotWithShape="0">
                    <a:prstClr val="black">
                      <a:alpha val="50000"/>
                    </a:prstClr>
                  </a:outerShdw>
                </a:effectLst>
                <a:latin typeface="Montserrat" panose="00000500000000000000" pitchFamily="50" charset="0"/>
              </a:rPr>
              <a:t>Markers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3A1701-F930-49BB-ABBC-47574242253C}"/>
              </a:ext>
            </a:extLst>
          </p:cNvPr>
          <p:cNvSpPr txBox="1"/>
          <p:nvPr/>
        </p:nvSpPr>
        <p:spPr>
          <a:xfrm>
            <a:off x="2212899" y="4060361"/>
            <a:ext cx="1969477" cy="830997"/>
          </a:xfrm>
          <a:prstGeom prst="rect">
            <a:avLst/>
          </a:prstGeom>
          <a:noFill/>
        </p:spPr>
        <p:txBody>
          <a:bodyPr wrap="square">
            <a:spAutoFit/>
            <a:sp3d extrusionH="57150">
              <a:bevelT w="38100" h="38100"/>
            </a:sp3d>
          </a:bodyPr>
          <a:lstStyle/>
          <a:p>
            <a:pPr algn="ctr">
              <a:defRPr/>
            </a:pPr>
            <a:r>
              <a:rPr lang="en-US" sz="2400" b="1" dirty="0">
                <a:solidFill>
                  <a:srgbClr val="FF6600"/>
                </a:solidFill>
                <a:effectLst>
                  <a:outerShdw blurRad="60007" dist="279400" dir="5820000" sy="30000" kx="-1800000" algn="bl" rotWithShape="0">
                    <a:prstClr val="black">
                      <a:alpha val="50000"/>
                    </a:prstClr>
                  </a:outerShdw>
                </a:effectLst>
                <a:latin typeface="Montserrat" panose="00000500000000000000" pitchFamily="50" charset="0"/>
              </a:rPr>
              <a:t>Extinction Layer</a:t>
            </a:r>
          </a:p>
        </p:txBody>
      </p:sp>
      <p:sp>
        <p:nvSpPr>
          <p:cNvPr id="2" name="Rectangle 5">
            <a:extLst>
              <a:ext uri="{FF2B5EF4-FFF2-40B4-BE49-F238E27FC236}">
                <a16:creationId xmlns:a16="http://schemas.microsoft.com/office/drawing/2014/main" id="{DA1BEAE9-6569-808D-D7F8-DF1AC4F2708A}"/>
              </a:ext>
            </a:extLst>
          </p:cNvPr>
          <p:cNvSpPr/>
          <p:nvPr/>
        </p:nvSpPr>
        <p:spPr>
          <a:xfrm>
            <a:off x="7514410" y="579120"/>
            <a:ext cx="3915589" cy="1200329"/>
          </a:xfrm>
          <a:prstGeom prst="rect">
            <a:avLst/>
          </a:prstGeom>
          <a:noFill/>
        </p:spPr>
        <p:txBody>
          <a:bodyPr wrap="square">
            <a:spAutoFit/>
            <a:sp3d extrusionH="57150">
              <a:bevelT w="38100" h="38100"/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ln w="10541" cmpd="sng">
                  <a:noFill/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  <a:cs typeface="Arial" pitchFamily="34" charset="0"/>
              </a:rPr>
              <a:t>Murray Springs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ln w="10541" cmpd="sng">
                  <a:noFill/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  <a:cs typeface="Arial" pitchFamily="34" charset="0"/>
              </a:rPr>
              <a:t>Mammoth</a:t>
            </a:r>
            <a:endParaRPr lang="en-US" sz="2500" dirty="0">
              <a:ln w="10541" cmpd="sng">
                <a:noFill/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Montserrat" panose="00000500000000000000" pitchFamily="50" charset="0"/>
              <a:cs typeface="Arial" pitchFamily="34" charset="0"/>
            </a:endParaRP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15AB9DE3-3A91-1513-58EC-68734051672D}"/>
              </a:ext>
            </a:extLst>
          </p:cNvPr>
          <p:cNvSpPr/>
          <p:nvPr/>
        </p:nvSpPr>
        <p:spPr>
          <a:xfrm>
            <a:off x="7642427" y="1905000"/>
            <a:ext cx="1091184" cy="57964"/>
          </a:xfrm>
          <a:prstGeom prst="rect">
            <a:avLst/>
          </a:prstGeom>
          <a:solidFill>
            <a:srgbClr val="CDA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CDAB3C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8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748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0.00069 C 0.00417 0.00093 0.01563 0.00556 0.0267 0.00718 C 0.03763 0.0088 0.05378 0.01088 0.06628 0.0088 C 0.07813 0.00672 0.08907 -0.00231 0.09974 -0.00555 C 0.1099 -0.00856 0.11993 -0.01064 0.12865 -0.01018 C 0.13724 -0.00949 0.14323 -0.00347 0.15209 -0.00254 C 0.16094 -0.00162 0.17201 -0.00277 0.18112 -0.00463 C 0.18985 -0.00648 0.19922 -0.01319 0.20625 -0.01388 C 0.21328 -0.01481 0.21602 -0.03078 0.21979 -0.02638 C 0.22396 -0.02199 0.2306 -0.03356 0.23412 -0.03101 C 0.23802 -0.0287 0.24115 -0.03634 0.24688 -0.03657 " pathEditMode="relative" rAng="0" ptsTypes="AAAAAAAAAAA">
                                      <p:cBhvr>
                                        <p:cTn id="15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44" y="-1273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0">
                                      <p:cBhvr>
                                        <p:cTn id="17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5000" fill="hold"/>
                                        <p:tgtEl>
                                          <p:spTgt spid="9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8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748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1.11111E-6 C 0.00612 -0.00162 0.02656 -0.00648 0.03724 -0.01065 C 0.04844 -0.01482 0.05521 -0.02176 0.06498 -0.02454 C 0.07487 -0.02732 0.08685 -0.02755 0.09623 -0.02778 C 0.10534 -0.02801 0.11432 -0.02801 0.12266 -0.02546 C 0.13047 -0.02292 0.13763 -0.01482 0.14492 -0.01273 C 0.15209 -0.01065 0.15899 -0.01458 0.1668 -0.01227 C 0.17435 -0.00995 0.18425 -0.00324 0.19115 0.00069 C 0.19779 0.00463 0.20274 0.00671 0.20768 0.01157 C 0.21237 0.01597 0.21563 0.02523 0.22057 0.02917 C 0.22513 0.03287 0.22917 0.03912 0.23568 0.03472 C 0.24245 0.02986 0.24857 0.04444 0.25651 0.05278 C 0.26393 0.06134 0.27617 0.09329 0.28216 0.08495 C 0.28854 0.07639 0.29154 0.11528 0.29909 0.10278 " pathEditMode="relative" rAng="0" ptsTypes="AAAAAAAAAAAAAA">
                                      <p:cBhvr>
                                        <p:cTn id="31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48" y="3866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400000">
                                      <p:cBhvr>
                                        <p:cTn id="33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withGroup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8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748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8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748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8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748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SC01614-2.jpeg">
            <a:extLst>
              <a:ext uri="{FF2B5EF4-FFF2-40B4-BE49-F238E27FC236}">
                <a16:creationId xmlns:a16="http://schemas.microsoft.com/office/drawing/2014/main" id="{56BAAA65-D1A9-4D12-9B52-E45F080EA8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351" y="1371600"/>
            <a:ext cx="5485787" cy="411480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DA9CA69-F25E-4424-8CC9-C0799F32CFBA}"/>
              </a:ext>
            </a:extLst>
          </p:cNvPr>
          <p:cNvSpPr txBox="1"/>
          <p:nvPr/>
        </p:nvSpPr>
        <p:spPr>
          <a:xfrm>
            <a:off x="6858000" y="2895600"/>
            <a:ext cx="4191000" cy="187628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0F6FC6">
                    <a:lumMod val="75000"/>
                  </a:srgbClr>
                </a:solidFill>
                <a:latin typeface="Montserrat" panose="00000500000000000000" pitchFamily="50" charset="0"/>
                <a:cs typeface="Arial" pitchFamily="34" charset="0"/>
              </a:rPr>
              <a:t> Event Markers: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en-US" sz="2400" dirty="0">
                <a:latin typeface="Montserrat" panose="00000500000000000000" pitchFamily="50" charset="0"/>
                <a:cs typeface="Arial" pitchFamily="34" charset="0"/>
              </a:rPr>
              <a:t>Neodymium magnet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lang="en-US" sz="2400" dirty="0">
                <a:latin typeface="Montserrat" panose="00000500000000000000" pitchFamily="50" charset="0"/>
                <a:cs typeface="Arial" pitchFamily="34" charset="0"/>
              </a:rPr>
              <a:t>Magnetic grains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defRPr/>
            </a:pPr>
            <a:endParaRPr lang="en-US" sz="600" dirty="0">
              <a:latin typeface="Montserrat" panose="00000500000000000000" pitchFamily="50" charset="0"/>
              <a:cs typeface="Arial" pitchFamily="34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8C1B73A-1029-4B13-BC67-FF9291214062}"/>
              </a:ext>
            </a:extLst>
          </p:cNvPr>
          <p:cNvCxnSpPr/>
          <p:nvPr/>
        </p:nvCxnSpPr>
        <p:spPr>
          <a:xfrm>
            <a:off x="7010400" y="3505200"/>
            <a:ext cx="3124200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Up Arrow 5">
            <a:extLst>
              <a:ext uri="{FF2B5EF4-FFF2-40B4-BE49-F238E27FC236}">
                <a16:creationId xmlns:a16="http://schemas.microsoft.com/office/drawing/2014/main" id="{8E51F1E5-2426-4FB1-B49A-0D3B0B1B394B}"/>
              </a:ext>
            </a:extLst>
          </p:cNvPr>
          <p:cNvSpPr/>
          <p:nvPr/>
        </p:nvSpPr>
        <p:spPr>
          <a:xfrm rot="1282354">
            <a:off x="1924484" y="3810020"/>
            <a:ext cx="618324" cy="1059984"/>
          </a:xfrm>
          <a:prstGeom prst="upArrow">
            <a:avLst/>
          </a:prstGeom>
          <a:solidFill>
            <a:srgbClr val="FFC000">
              <a:alpha val="80000"/>
            </a:srgbClr>
          </a:solidFill>
          <a:ln>
            <a:solidFill>
              <a:srgbClr val="FFC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19799996" lon="21599992" rev="0"/>
            </a:camera>
            <a:lightRig rig="threePt" dir="t"/>
          </a:scene3d>
          <a:sp3d>
            <a:bevelT w="152400" h="12700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Rectangle 5">
            <a:extLst>
              <a:ext uri="{FF2B5EF4-FFF2-40B4-BE49-F238E27FC236}">
                <a16:creationId xmlns:a16="http://schemas.microsoft.com/office/drawing/2014/main" id="{0D68591A-2B1B-76E7-B7AF-F8AF99C37B06}"/>
              </a:ext>
            </a:extLst>
          </p:cNvPr>
          <p:cNvSpPr/>
          <p:nvPr/>
        </p:nvSpPr>
        <p:spPr>
          <a:xfrm>
            <a:off x="6888480" y="1656803"/>
            <a:ext cx="3915589" cy="646331"/>
          </a:xfrm>
          <a:prstGeom prst="rect">
            <a:avLst/>
          </a:prstGeom>
          <a:noFill/>
        </p:spPr>
        <p:txBody>
          <a:bodyPr wrap="square">
            <a:spAutoFit/>
            <a:sp3d extrusionH="57150">
              <a:bevelT w="38100" h="38100"/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ln w="10541" cmpd="sng">
                  <a:noFill/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  <a:cs typeface="Arial" pitchFamily="34" charset="0"/>
              </a:rPr>
              <a:t>Site Testing</a:t>
            </a:r>
            <a:endParaRPr lang="en-US" sz="2500" dirty="0">
              <a:ln w="10541" cmpd="sng">
                <a:noFill/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Montserrat" panose="00000500000000000000" pitchFamily="50" charset="0"/>
              <a:cs typeface="Arial" pitchFamily="34" charset="0"/>
            </a:endParaRP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7BA5D8FE-1F5B-27EB-E0B6-05A797BC34CF}"/>
              </a:ext>
            </a:extLst>
          </p:cNvPr>
          <p:cNvSpPr/>
          <p:nvPr/>
        </p:nvSpPr>
        <p:spPr>
          <a:xfrm>
            <a:off x="7016497" y="2421304"/>
            <a:ext cx="1091184" cy="57964"/>
          </a:xfrm>
          <a:prstGeom prst="rect">
            <a:avLst/>
          </a:prstGeom>
          <a:solidFill>
            <a:srgbClr val="CDA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CDAB3C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0.00648 C 0.00873 0.00394 0.01797 0.00162 0.02539 -0.00046 C 0.03308 -0.00208 0.03854 -0.0037 0.04479 -0.00486 C 0.05091 -0.00602 0.05664 -0.00625 0.06302 -0.00694 C 0.06901 -0.00741 0.07513 -0.00833 0.08203 -0.0081 C 0.08894 -0.0081 0.09766 -0.00648 0.10521 -0.00532 C 0.11263 -0.00417 0.12006 -0.00324 0.12683 -0.00162 C 0.13347 -3.7037E-7 0.13933 0.00278 0.14506 0.00463 C 0.15091 0.00648 0.15677 0.0081 0.16185 0.00857 C 0.16706 0.0088 0.17201 0.00903 0.17631 0.00718 C 0.1806 0.00556 0.18269 0.00162 0.18724 -0.00301 C 0.1918 -0.00764 0.19987 -0.01713 0.20352 -0.0206 " pathEditMode="relative" rAng="0" ptsTypes="AAAAAAAAAAAA">
                                      <p:cBhvr>
                                        <p:cTn id="11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69" y="-125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400000">
                                      <p:cBhvr>
                                        <p:cTn id="1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D2-IMAGES\EVIDENCE IMAGES\+A3a-MAG GRAINS+SPHERES\GAINEY--+C\DSC00015b.jpg">
            <a:extLst>
              <a:ext uri="{FF2B5EF4-FFF2-40B4-BE49-F238E27FC236}">
                <a16:creationId xmlns:a16="http://schemas.microsoft.com/office/drawing/2014/main" id="{EC988966-CC12-41AE-B928-3DA09A19FE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1013" y="3524250"/>
            <a:ext cx="4138612" cy="310515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0356" name="Text Box 5">
            <a:extLst>
              <a:ext uri="{FF2B5EF4-FFF2-40B4-BE49-F238E27FC236}">
                <a16:creationId xmlns:a16="http://schemas.microsoft.com/office/drawing/2014/main" id="{82A16CB5-700F-4F7F-B0B4-FDD1216911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2918" y="6443663"/>
            <a:ext cx="47244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latin typeface="Montserrat" panose="00000500000000000000" pitchFamily="50" charset="0"/>
              </a:rPr>
              <a:t>From the Gainey Site, Michigan</a:t>
            </a:r>
          </a:p>
        </p:txBody>
      </p:sp>
      <p:pic>
        <p:nvPicPr>
          <p:cNvPr id="1026" name="Picture 2" descr="D:\D2-IMAGES\EVIDENCE IMAGES\+A3a-MAG GRAINS+SPHERES\GAINEY--+C\007e-20x-100m-A2.jpg">
            <a:extLst>
              <a:ext uri="{FF2B5EF4-FFF2-40B4-BE49-F238E27FC236}">
                <a16:creationId xmlns:a16="http://schemas.microsoft.com/office/drawing/2014/main" id="{FC8E15D9-A158-4171-841A-D9C5F0609B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276601"/>
            <a:ext cx="4114800" cy="3090863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8020" name="Picture 4" descr="Blackwater--DSC00838 3.jpeg                                    00155E33Macintosh HD                   BB6BED5C:">
            <a:extLst>
              <a:ext uri="{FF2B5EF4-FFF2-40B4-BE49-F238E27FC236}">
                <a16:creationId xmlns:a16="http://schemas.microsoft.com/office/drawing/2014/main" id="{8E417B9E-2D86-4613-AEC8-75C01120A7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2014" y="152400"/>
            <a:ext cx="4421187" cy="4046538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F5C94B6-CA5E-4DA4-B89D-D9449BBB2148}"/>
              </a:ext>
            </a:extLst>
          </p:cNvPr>
          <p:cNvSpPr txBox="1"/>
          <p:nvPr/>
        </p:nvSpPr>
        <p:spPr>
          <a:xfrm>
            <a:off x="1905000" y="2141538"/>
            <a:ext cx="3657600" cy="83026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dirty="0">
                <a:solidFill>
                  <a:srgbClr val="1D202C"/>
                </a:solidFill>
                <a:latin typeface="Montserrat" panose="00000500000000000000" pitchFamily="50" charset="0"/>
              </a:rPr>
              <a:t>Smaller than a</a:t>
            </a:r>
          </a:p>
          <a:p>
            <a:pPr eaLnBrk="1" hangingPunct="1"/>
            <a:r>
              <a:rPr lang="en-US" altLang="en-US" dirty="0">
                <a:solidFill>
                  <a:srgbClr val="1D202C"/>
                </a:solidFill>
                <a:latin typeface="Montserrat" panose="00000500000000000000" pitchFamily="50" charset="0"/>
              </a:rPr>
              <a:t>speck of dust</a:t>
            </a:r>
          </a:p>
        </p:txBody>
      </p:sp>
      <p:sp>
        <p:nvSpPr>
          <p:cNvPr id="10" name="Left Arrow 9">
            <a:extLst>
              <a:ext uri="{FF2B5EF4-FFF2-40B4-BE49-F238E27FC236}">
                <a16:creationId xmlns:a16="http://schemas.microsoft.com/office/drawing/2014/main" id="{0477772F-6A9F-41A4-8A99-3403F6201BF2}"/>
              </a:ext>
            </a:extLst>
          </p:cNvPr>
          <p:cNvSpPr/>
          <p:nvPr/>
        </p:nvSpPr>
        <p:spPr>
          <a:xfrm>
            <a:off x="4861560" y="4267200"/>
            <a:ext cx="685800" cy="457200"/>
          </a:xfrm>
          <a:prstGeom prst="leftArrow">
            <a:avLst/>
          </a:prstGeom>
          <a:solidFill>
            <a:srgbClr val="FF6600"/>
          </a:solidFill>
          <a:ln>
            <a:solidFill>
              <a:srgbClr val="FF66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79400" h="2794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2" name="Left Arrow 11">
            <a:extLst>
              <a:ext uri="{FF2B5EF4-FFF2-40B4-BE49-F238E27FC236}">
                <a16:creationId xmlns:a16="http://schemas.microsoft.com/office/drawing/2014/main" id="{E621FEF7-8375-4BCF-9352-C18A367B7BFF}"/>
              </a:ext>
            </a:extLst>
          </p:cNvPr>
          <p:cNvSpPr/>
          <p:nvPr/>
        </p:nvSpPr>
        <p:spPr>
          <a:xfrm>
            <a:off x="8763000" y="6934200"/>
            <a:ext cx="685800" cy="457200"/>
          </a:xfrm>
          <a:prstGeom prst="leftArrow">
            <a:avLst/>
          </a:prstGeom>
          <a:solidFill>
            <a:srgbClr val="FF6600"/>
          </a:solidFill>
          <a:ln>
            <a:solidFill>
              <a:srgbClr val="FF66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79400" h="2794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3" name="Left Arrow 12">
            <a:extLst>
              <a:ext uri="{FF2B5EF4-FFF2-40B4-BE49-F238E27FC236}">
                <a16:creationId xmlns:a16="http://schemas.microsoft.com/office/drawing/2014/main" id="{CC354A11-BC86-49DE-8E75-93772AC4A50B}"/>
              </a:ext>
            </a:extLst>
          </p:cNvPr>
          <p:cNvSpPr/>
          <p:nvPr/>
        </p:nvSpPr>
        <p:spPr>
          <a:xfrm>
            <a:off x="8001000" y="6934200"/>
            <a:ext cx="685800" cy="457200"/>
          </a:xfrm>
          <a:prstGeom prst="leftArrow">
            <a:avLst/>
          </a:prstGeom>
          <a:solidFill>
            <a:srgbClr val="FF6600"/>
          </a:solidFill>
          <a:ln>
            <a:solidFill>
              <a:srgbClr val="FF66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79400" h="2794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Rectangle 5">
            <a:extLst>
              <a:ext uri="{FF2B5EF4-FFF2-40B4-BE49-F238E27FC236}">
                <a16:creationId xmlns:a16="http://schemas.microsoft.com/office/drawing/2014/main" id="{48735646-3D4C-C68B-736B-5DE02F4C8FDB}"/>
              </a:ext>
            </a:extLst>
          </p:cNvPr>
          <p:cNvSpPr/>
          <p:nvPr/>
        </p:nvSpPr>
        <p:spPr>
          <a:xfrm>
            <a:off x="1912918" y="579120"/>
            <a:ext cx="3915589" cy="1200329"/>
          </a:xfrm>
          <a:prstGeom prst="rect">
            <a:avLst/>
          </a:prstGeom>
          <a:noFill/>
        </p:spPr>
        <p:txBody>
          <a:bodyPr wrap="square">
            <a:spAutoFit/>
            <a:sp3d extrusionH="57150">
              <a:bevelT w="38100" h="38100"/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ln w="10541" cmpd="sng">
                  <a:noFill/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  <a:cs typeface="Arial" pitchFamily="34" charset="0"/>
              </a:rPr>
              <a:t>Magnetic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ln w="10541" cmpd="sng">
                  <a:noFill/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  <a:cs typeface="Arial" pitchFamily="34" charset="0"/>
              </a:rPr>
              <a:t>Spherules</a:t>
            </a:r>
            <a:endParaRPr lang="en-US" sz="2500" dirty="0">
              <a:ln w="10541" cmpd="sng">
                <a:noFill/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Montserrat" panose="00000500000000000000" pitchFamily="50" charset="0"/>
              <a:cs typeface="Arial" pitchFamily="34" charset="0"/>
            </a:endParaRP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5DA8425D-B2C4-0D8C-2354-76DE522DEC1B}"/>
              </a:ext>
            </a:extLst>
          </p:cNvPr>
          <p:cNvSpPr/>
          <p:nvPr/>
        </p:nvSpPr>
        <p:spPr>
          <a:xfrm>
            <a:off x="2040935" y="1905000"/>
            <a:ext cx="1091184" cy="57964"/>
          </a:xfrm>
          <a:prstGeom prst="rect">
            <a:avLst/>
          </a:prstGeom>
          <a:solidFill>
            <a:srgbClr val="CDA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CDAB3C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44444E-6 C 0.01771 -0.01458 0.03555 -0.02893 0.05404 -0.04722 C 0.0724 -0.06527 0.09584 -0.08379 0.11081 -0.10995 C 0.12566 -0.13611 0.14011 -0.17685 0.14323 -0.20416 C 0.14636 -0.23125 0.13907 -0.25463 0.12956 -0.27222 C 0.11993 -0.28958 0.10378 -0.30023 0.08633 -0.30856 C 0.06876 -0.31713 0.04961 -0.31921 0.02448 -0.32152 C -0.00065 -0.3243 -0.03424 -0.32569 -0.04908 -0.32592 " pathEditMode="relative" rAng="0" ptsTypes="AAAAAAAA">
                                      <p:cBhvr>
                                        <p:cTn id="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40" y="-1629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44444E-6 C 0.01303 -0.01226 0.02618 -0.02407 0.04701 -0.05509 C 0.06784 -0.08611 0.09597 -0.12546 0.12553 -0.18449 C 0.15495 -0.24375 0.20274 -0.35185 0.22461 -0.40949 C 0.24649 -0.46666 0.25157 -0.49004 0.25691 -0.52939 C 0.26224 -0.56875 0.26094 -0.61458 0.25691 -0.64583 C 0.25287 -0.67731 0.24349 -0.69722 0.23334 -0.71921 C 0.22305 -0.74143 0.20808 -0.76504 0.19506 -0.77916 C 0.18204 -0.79375 0.16954 -0.8 0.15495 -0.80555 C 0.14037 -0.81111 0.10014 -0.81412 0.08399 -0.81481 " pathEditMode="relative" rAng="0" ptsTypes="AAAAAAAAAA">
                                      <p:cBhvr>
                                        <p:cTn id="8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21" y="-40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21875BE-3AEA-470B-8FD9-0E49ABC935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378815"/>
            <a:ext cx="4724503" cy="62527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5DB9CC3-9A13-46A0-A79A-0780B13166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6038" y="1371600"/>
            <a:ext cx="5902916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468894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7">
            <a:extLst>
              <a:ext uri="{FF2B5EF4-FFF2-40B4-BE49-F238E27FC236}">
                <a16:creationId xmlns:a16="http://schemas.microsoft.com/office/drawing/2014/main" id="{85784383-680A-45D8-B26A-19202F8292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173164"/>
            <a:ext cx="3657600" cy="3017837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 descr="x-scan0042-no xrs-T13240M1.jpg">
            <a:extLst>
              <a:ext uri="{FF2B5EF4-FFF2-40B4-BE49-F238E27FC236}">
                <a16:creationId xmlns:a16="http://schemas.microsoft.com/office/drawing/2014/main" id="{26EF9D10-458D-4A3A-A02A-CEDBAB5E78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63526"/>
            <a:ext cx="3962400" cy="316547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1" name="TextBox 9">
            <a:extLst>
              <a:ext uri="{FF2B5EF4-FFF2-40B4-BE49-F238E27FC236}">
                <a16:creationId xmlns:a16="http://schemas.microsoft.com/office/drawing/2014/main" id="{4BD8273C-693A-4379-B233-65FC3AB30A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4384119"/>
            <a:ext cx="3429000" cy="2369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marL="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 dirty="0">
                <a:solidFill>
                  <a:srgbClr val="1D202C"/>
                </a:solidFill>
                <a:latin typeface="Montserrat" panose="00000500000000000000" pitchFamily="50" charset="0"/>
                <a:cs typeface="Arial" panose="020B0604020202020204" pitchFamily="34" charset="0"/>
              </a:rPr>
              <a:t>Carbon spherules</a:t>
            </a:r>
            <a:endParaRPr lang="en-US" altLang="en-US" sz="1800" b="1" dirty="0">
              <a:solidFill>
                <a:srgbClr val="1D202C"/>
              </a:solidFill>
              <a:latin typeface="Montserrat" panose="00000500000000000000" pitchFamily="50" charset="0"/>
              <a:cs typeface="Arial" panose="020B0604020202020204" pitchFamily="34" charset="0"/>
            </a:endParaRPr>
          </a:p>
          <a:p>
            <a:pPr eaLnBrk="1" hangingPunct="1"/>
            <a:r>
              <a:rPr lang="en-US" altLang="en-US" sz="800" b="1" dirty="0">
                <a:solidFill>
                  <a:srgbClr val="1D202C"/>
                </a:solidFill>
                <a:latin typeface="Montserrat" panose="00000500000000000000" pitchFamily="50" charset="0"/>
                <a:cs typeface="Arial" panose="020B0604020202020204" pitchFamily="34" charset="0"/>
              </a:rPr>
              <a:t>  </a:t>
            </a:r>
          </a:p>
          <a:p>
            <a:pPr eaLnBrk="1" hangingPunct="1">
              <a:buClr>
                <a:srgbClr val="CDAB3C"/>
              </a:buClr>
              <a:buFont typeface="Wingdings" panose="05000000000000000000" pitchFamily="2" charset="2"/>
              <a:buChar char="§"/>
            </a:pPr>
            <a:r>
              <a:rPr lang="en-US" altLang="en-US" sz="1800" b="1" dirty="0">
                <a:solidFill>
                  <a:srgbClr val="1D202C"/>
                </a:solidFill>
                <a:latin typeface="Montserrat" panose="00000500000000000000" pitchFamily="50" charset="0"/>
                <a:cs typeface="Arial" panose="020B0604020202020204" pitchFamily="34" charset="0"/>
              </a:rPr>
              <a:t>  Mostly carbon </a:t>
            </a:r>
          </a:p>
          <a:p>
            <a:pPr eaLnBrk="1" hangingPunct="1">
              <a:buClr>
                <a:srgbClr val="CDAB3C"/>
              </a:buClr>
              <a:buFont typeface="Wingdings" panose="05000000000000000000" pitchFamily="2" charset="2"/>
              <a:buChar char="§"/>
            </a:pPr>
            <a:r>
              <a:rPr lang="en-US" altLang="en-US" sz="1800" b="1" dirty="0">
                <a:solidFill>
                  <a:srgbClr val="1D202C"/>
                </a:solidFill>
                <a:latin typeface="Montserrat" panose="00000500000000000000" pitchFamily="50" charset="0"/>
                <a:cs typeface="Arial" panose="020B0604020202020204" pitchFamily="34" charset="0"/>
              </a:rPr>
              <a:t>  Up to 3-4 mm (~1/8</a:t>
            </a:r>
            <a:r>
              <a:rPr lang="ja-JP" altLang="en-US" sz="1800" b="1" dirty="0">
                <a:solidFill>
                  <a:srgbClr val="1D202C"/>
                </a:solidFill>
                <a:latin typeface="Montserrat" panose="00000500000000000000" pitchFamily="50" charset="0"/>
                <a:cs typeface="Arial" panose="020B0604020202020204" pitchFamily="34" charset="0"/>
              </a:rPr>
              <a:t>”</a:t>
            </a:r>
            <a:r>
              <a:rPr lang="en-US" altLang="ja-JP" sz="1800" b="1" dirty="0">
                <a:solidFill>
                  <a:srgbClr val="1D202C"/>
                </a:solidFill>
                <a:latin typeface="Montserrat" panose="00000500000000000000" pitchFamily="50" charset="0"/>
                <a:cs typeface="Arial" panose="020B0604020202020204" pitchFamily="34" charset="0"/>
              </a:rPr>
              <a:t>)</a:t>
            </a:r>
          </a:p>
          <a:p>
            <a:pPr eaLnBrk="1" hangingPunct="1">
              <a:buClr>
                <a:srgbClr val="CDAB3C"/>
              </a:buClr>
              <a:buFont typeface="Wingdings" panose="05000000000000000000" pitchFamily="2" charset="2"/>
              <a:buChar char="§"/>
            </a:pPr>
            <a:r>
              <a:rPr lang="en-US" altLang="en-US" sz="1800" b="1" dirty="0">
                <a:solidFill>
                  <a:srgbClr val="1D202C"/>
                </a:solidFill>
                <a:latin typeface="Montserrat" panose="00000500000000000000" pitchFamily="50" charset="0"/>
                <a:cs typeface="Arial" panose="020B0604020202020204" pitchFamily="34" charset="0"/>
              </a:rPr>
              <a:t>  Roughly spherical</a:t>
            </a:r>
          </a:p>
          <a:p>
            <a:pPr eaLnBrk="1" hangingPunct="1">
              <a:buClr>
                <a:srgbClr val="CDAB3C"/>
              </a:buClr>
              <a:buFont typeface="Wingdings" panose="05000000000000000000" pitchFamily="2" charset="2"/>
              <a:buChar char="§"/>
            </a:pPr>
            <a:r>
              <a:rPr lang="en-US" altLang="en-US" sz="1800" b="1" dirty="0">
                <a:solidFill>
                  <a:srgbClr val="1D202C"/>
                </a:solidFill>
                <a:latin typeface="Montserrat" panose="00000500000000000000" pitchFamily="50" charset="0"/>
                <a:cs typeface="Arial" panose="020B0604020202020204" pitchFamily="34" charset="0"/>
              </a:rPr>
              <a:t>  Hard shell</a:t>
            </a:r>
          </a:p>
          <a:p>
            <a:pPr eaLnBrk="1" hangingPunct="1">
              <a:buClr>
                <a:srgbClr val="CDAB3C"/>
              </a:buClr>
              <a:buFont typeface="Wingdings" panose="05000000000000000000" pitchFamily="2" charset="2"/>
              <a:buChar char="§"/>
            </a:pPr>
            <a:r>
              <a:rPr lang="en-US" altLang="en-US" sz="1800" b="1" dirty="0">
                <a:solidFill>
                  <a:srgbClr val="1D202C"/>
                </a:solidFill>
                <a:latin typeface="Montserrat" panose="00000500000000000000" pitchFamily="50" charset="0"/>
                <a:cs typeface="Arial" panose="020B0604020202020204" pitchFamily="34" charset="0"/>
              </a:rPr>
              <a:t>  Spongy interior</a:t>
            </a:r>
          </a:p>
          <a:p>
            <a:pPr eaLnBrk="1" hangingPunct="1"/>
            <a:endParaRPr lang="en-US" altLang="en-US" sz="1800" b="1" dirty="0">
              <a:solidFill>
                <a:srgbClr val="1D202C"/>
              </a:solidFill>
              <a:latin typeface="Montserrat" panose="00000500000000000000" pitchFamily="50" charset="0"/>
              <a:cs typeface="Arial" panose="020B0604020202020204" pitchFamily="34" charset="0"/>
            </a:endParaRPr>
          </a:p>
          <a:p>
            <a:pPr eaLnBrk="1" hangingPunct="1"/>
            <a:endParaRPr lang="en-US" altLang="en-US" sz="800" b="1" dirty="0">
              <a:solidFill>
                <a:srgbClr val="1D202C"/>
              </a:solidFill>
              <a:latin typeface="Montserrat" panose="00000500000000000000" pitchFamily="50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D:\D2-IMAGES\EVIDENCE IMAGES\+A3b-GLC+C SPHERES\1-M24 or M32\Maybe M32\DSC01357 3.jpg">
            <a:extLst>
              <a:ext uri="{FF2B5EF4-FFF2-40B4-BE49-F238E27FC236}">
                <a16:creationId xmlns:a16="http://schemas.microsoft.com/office/drawing/2014/main" id="{7EDC8EF5-7B79-4974-8F67-D92976B9BB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581400"/>
            <a:ext cx="3962400" cy="297180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Up Arrow 7">
            <a:extLst>
              <a:ext uri="{FF2B5EF4-FFF2-40B4-BE49-F238E27FC236}">
                <a16:creationId xmlns:a16="http://schemas.microsoft.com/office/drawing/2014/main" id="{3AD77ED2-87DC-47F1-B92C-CED03E999E91}"/>
              </a:ext>
            </a:extLst>
          </p:cNvPr>
          <p:cNvSpPr/>
          <p:nvPr/>
        </p:nvSpPr>
        <p:spPr>
          <a:xfrm rot="19637354">
            <a:off x="9196375" y="2442983"/>
            <a:ext cx="533400" cy="914400"/>
          </a:xfrm>
          <a:prstGeom prst="upArrow">
            <a:avLst/>
          </a:prstGeom>
          <a:solidFill>
            <a:srgbClr val="FF6600"/>
          </a:solidFill>
          <a:ln>
            <a:solidFill>
              <a:srgbClr val="FF66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19799996" lon="21599992" rev="0"/>
            </a:camera>
            <a:lightRig rig="threePt" dir="t">
              <a:rot lat="0" lon="0" rev="17400000"/>
            </a:lightRig>
          </a:scene3d>
          <a:sp3d>
            <a:bevelT w="152400" h="12700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Up Arrow 8">
            <a:extLst>
              <a:ext uri="{FF2B5EF4-FFF2-40B4-BE49-F238E27FC236}">
                <a16:creationId xmlns:a16="http://schemas.microsoft.com/office/drawing/2014/main" id="{B29626FB-3512-4D2D-B109-1C19268E39FC}"/>
              </a:ext>
            </a:extLst>
          </p:cNvPr>
          <p:cNvSpPr/>
          <p:nvPr/>
        </p:nvSpPr>
        <p:spPr>
          <a:xfrm rot="3022369">
            <a:off x="5970539" y="5373813"/>
            <a:ext cx="533400" cy="914400"/>
          </a:xfrm>
          <a:prstGeom prst="upArrow">
            <a:avLst/>
          </a:prstGeom>
          <a:solidFill>
            <a:srgbClr val="FF6600"/>
          </a:solidFill>
          <a:ln>
            <a:solidFill>
              <a:srgbClr val="FF66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19799996" lon="21599992" rev="0"/>
            </a:camera>
            <a:lightRig rig="threePt" dir="t">
              <a:rot lat="0" lon="0" rev="4200000"/>
            </a:lightRig>
          </a:scene3d>
          <a:sp3d>
            <a:bevelT w="152400" h="12700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0" name="Up Arrow 9">
            <a:extLst>
              <a:ext uri="{FF2B5EF4-FFF2-40B4-BE49-F238E27FC236}">
                <a16:creationId xmlns:a16="http://schemas.microsoft.com/office/drawing/2014/main" id="{8F2CD3CE-572F-4BCE-8201-B9D707142E27}"/>
              </a:ext>
            </a:extLst>
          </p:cNvPr>
          <p:cNvSpPr/>
          <p:nvPr/>
        </p:nvSpPr>
        <p:spPr>
          <a:xfrm rot="13606873">
            <a:off x="7142285" y="4293159"/>
            <a:ext cx="533400" cy="914400"/>
          </a:xfrm>
          <a:prstGeom prst="upArrow">
            <a:avLst/>
          </a:prstGeom>
          <a:solidFill>
            <a:srgbClr val="FF6600"/>
          </a:solidFill>
          <a:ln>
            <a:solidFill>
              <a:srgbClr val="FF66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19799996" lon="21599992" rev="0"/>
            </a:camera>
            <a:lightRig rig="threePt" dir="t">
              <a:rot lat="0" lon="0" rev="4200000"/>
            </a:lightRig>
          </a:scene3d>
          <a:sp3d>
            <a:bevelT w="152400" h="12700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5E400F3-F6CB-42F7-967D-56C06FCD68CE}"/>
              </a:ext>
            </a:extLst>
          </p:cNvPr>
          <p:cNvCxnSpPr/>
          <p:nvPr/>
        </p:nvCxnSpPr>
        <p:spPr>
          <a:xfrm rot="5400000">
            <a:off x="2401824" y="2532888"/>
            <a:ext cx="1353312" cy="1588"/>
          </a:xfrm>
          <a:prstGeom prst="straightConnector1">
            <a:avLst/>
          </a:prstGeom>
          <a:ln w="101600">
            <a:solidFill>
              <a:srgbClr val="FF6600"/>
            </a:solidFill>
            <a:headEnd type="triangle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54523337-C019-4EE0-8AD8-DFD2D4B0DA19}"/>
              </a:ext>
            </a:extLst>
          </p:cNvPr>
          <p:cNvSpPr txBox="1"/>
          <p:nvPr/>
        </p:nvSpPr>
        <p:spPr>
          <a:xfrm>
            <a:off x="2310384" y="2258568"/>
            <a:ext cx="838200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defRPr/>
            </a:pPr>
            <a:r>
              <a:rPr lang="en-US" sz="2800" b="1" dirty="0">
                <a:solidFill>
                  <a:srgbClr val="FF6600"/>
                </a:solidFill>
                <a:latin typeface="Arial" charset="0"/>
                <a:ea typeface="+mn-ea"/>
              </a:rPr>
              <a:t>250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8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-10800000">
                                      <p:cBhvr>
                                        <p:cTn id="19" dur="1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4.72222E-6 2.22222E-6 L -0.0033 -0.00972 " pathEditMode="relative" rAng="0" ptsTypes="AA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-50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53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3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59 0.00764 -0.0118 0.01527 -0.02205 0.02244 C -0.03229 0.02961 -0.05 0.03863 -0.06111 0.04325 C -0.07222 0.04788 -0.08038 0.04903 -0.08837 0.05019 " pathEditMode="relative" ptsTypes="aaaA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720000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1.48148E-6 C 0.0043 0.00579 0.00872 0.01134 0.01419 0.01898 C 0.01979 0.02639 0.02305 0.03472 0.03372 0.04491 C 0.04427 0.05509 0.05573 0.06227 0.0651 0.06968 " pathEditMode="relative" rAng="0" ptsTypes="AAAA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55" y="3472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1.89639E-6 C 0.00434 0.00578 0.00816 0.01226 0.01423 0.01897 C 0.02031 0.02567 0.03229 0.03539 0.03698 0.03978 " pathEditMode="relative" rAng="0" ptsTypes="aaa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0" y="200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540000">
                                      <p:cBhvr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2466" name="Picture 2" descr="CH-15_SEM10.TIF                                                00113311Macintosh HD                   B746AFEA:">
            <a:extLst>
              <a:ext uri="{FF2B5EF4-FFF2-40B4-BE49-F238E27FC236}">
                <a16:creationId xmlns:a16="http://schemas.microsoft.com/office/drawing/2014/main" id="{5BF8BE89-E9C6-4196-8E4C-C9C1F55184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-1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6" y="1905000"/>
            <a:ext cx="4327525" cy="403225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2467" name="Picture 3" descr="CH-15_SEM11.TIF                                                00113311Macintosh HD                   B746AFEA:">
            <a:extLst>
              <a:ext uri="{FF2B5EF4-FFF2-40B4-BE49-F238E27FC236}">
                <a16:creationId xmlns:a16="http://schemas.microsoft.com/office/drawing/2014/main" id="{0835357C-EE0A-4379-8214-4C6400C7E7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-1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889125"/>
            <a:ext cx="4343400" cy="4046538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453" name="Text Box 5">
            <a:extLst>
              <a:ext uri="{FF2B5EF4-FFF2-40B4-BE49-F238E27FC236}">
                <a16:creationId xmlns:a16="http://schemas.microsoft.com/office/drawing/2014/main" id="{C6147315-2E2D-4EA6-B05C-600E901646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8200" y="6071704"/>
            <a:ext cx="2057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400" dirty="0">
                <a:latin typeface="Montserrat" panose="00000500000000000000" pitchFamily="50" charset="0"/>
              </a:rPr>
              <a:t>C. Mercer, A. Evans</a:t>
            </a:r>
          </a:p>
        </p:txBody>
      </p:sp>
      <p:sp>
        <p:nvSpPr>
          <p:cNvPr id="6" name="Up Arrow 5">
            <a:extLst>
              <a:ext uri="{FF2B5EF4-FFF2-40B4-BE49-F238E27FC236}">
                <a16:creationId xmlns:a16="http://schemas.microsoft.com/office/drawing/2014/main" id="{8D1CB664-0ADB-40E2-807F-060E3A938846}"/>
              </a:ext>
            </a:extLst>
          </p:cNvPr>
          <p:cNvSpPr/>
          <p:nvPr/>
        </p:nvSpPr>
        <p:spPr>
          <a:xfrm rot="17661076">
            <a:off x="9874808" y="3860490"/>
            <a:ext cx="533400" cy="914400"/>
          </a:xfrm>
          <a:prstGeom prst="upArrow">
            <a:avLst/>
          </a:prstGeom>
          <a:solidFill>
            <a:srgbClr val="FF6600"/>
          </a:solidFill>
          <a:ln>
            <a:solidFill>
              <a:srgbClr val="FF6600"/>
            </a:solidFill>
          </a:ln>
          <a:effectLst>
            <a:outerShdw blurRad="139700" dist="279400" dir="5640000" sx="98000" sy="98000" kx="800400" algn="br" rotWithShape="0">
              <a:prstClr val="black">
                <a:alpha val="45000"/>
              </a:prstClr>
            </a:outerShdw>
          </a:effectLst>
          <a:scene3d>
            <a:camera prst="orthographicFront">
              <a:rot lat="19799996" lon="21599992" rev="0"/>
            </a:camera>
            <a:lightRig rig="threePt" dir="t">
              <a:rot lat="0" lon="0" rev="17400000"/>
            </a:lightRig>
          </a:scene3d>
          <a:sp3d>
            <a:bevelT w="152400" h="12700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E5A7F11-6202-5F97-88C2-1134A2123D95}"/>
              </a:ext>
            </a:extLst>
          </p:cNvPr>
          <p:cNvSpPr txBox="1">
            <a:spLocks/>
          </p:cNvSpPr>
          <p:nvPr/>
        </p:nvSpPr>
        <p:spPr>
          <a:xfrm>
            <a:off x="861568" y="381000"/>
            <a:ext cx="10468864" cy="6858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500" b="1" dirty="0">
                <a:latin typeface="Montserrat" panose="00000500000000000000" pitchFamily="50" charset="0"/>
              </a:rPr>
              <a:t>Carbon Spherules</a:t>
            </a: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E06C332A-9A9B-217E-4819-217D542B3671}"/>
              </a:ext>
            </a:extLst>
          </p:cNvPr>
          <p:cNvSpPr/>
          <p:nvPr/>
        </p:nvSpPr>
        <p:spPr>
          <a:xfrm>
            <a:off x="5474208" y="0"/>
            <a:ext cx="1243584" cy="152400"/>
          </a:xfrm>
          <a:prstGeom prst="rect">
            <a:avLst/>
          </a:prstGeom>
          <a:solidFill>
            <a:srgbClr val="CDA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CDAB3C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27C81B2-8E7B-C146-7CBF-765F19AA141C}"/>
              </a:ext>
            </a:extLst>
          </p:cNvPr>
          <p:cNvSpPr txBox="1">
            <a:spLocks/>
          </p:cNvSpPr>
          <p:nvPr/>
        </p:nvSpPr>
        <p:spPr>
          <a:xfrm>
            <a:off x="861568" y="990600"/>
            <a:ext cx="10468864" cy="6858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500" dirty="0">
                <a:latin typeface="Montserrat" panose="00000500000000000000" pitchFamily="50" charset="0"/>
              </a:rPr>
              <a:t>Gas-formed vesicles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2.69026E-6 C -0.00364 0.00625 -0.01233 0.0273 -0.02205 0.03817 C -0.03177 0.04904 -0.04722 0.05506 -0.05816 0.06547 C -0.0691 0.07588 -0.07517 0.09022 -0.08733 0.10132 C -0.09948 0.11242 -0.11562 0.12885 -0.13108 0.13278 C -0.14653 0.13671 -0.17031 0.127 -0.18055 0.12538 " pathEditMode="relative" rAng="0" ptsTypes="aaaaaa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00" y="68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300000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 descr="carbomglassII.jpg                                              00155E3CMacintosh HD                   BB6BED5C:">
            <a:extLst>
              <a:ext uri="{FF2B5EF4-FFF2-40B4-BE49-F238E27FC236}">
                <a16:creationId xmlns:a16="http://schemas.microsoft.com/office/drawing/2014/main" id="{F27381FD-33C6-4338-B9FA-2D158C4F11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39" t="24553" r="25389" b="18977"/>
          <a:stretch>
            <a:fillRect/>
          </a:stretch>
        </p:blipFill>
        <p:spPr bwMode="auto">
          <a:xfrm>
            <a:off x="1860550" y="1697038"/>
            <a:ext cx="5334000" cy="360680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4" descr="carbonglassI.jpg                                               00155E3FMacintosh HD                   BB6BED5C:">
            <a:extLst>
              <a:ext uri="{FF2B5EF4-FFF2-40B4-BE49-F238E27FC236}">
                <a16:creationId xmlns:a16="http://schemas.microsoft.com/office/drawing/2014/main" id="{049C8B75-9107-4293-A172-C06967F86D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72" t="13716" r="13881" b="18758"/>
          <a:stretch>
            <a:fillRect/>
          </a:stretch>
        </p:blipFill>
        <p:spPr bwMode="auto">
          <a:xfrm>
            <a:off x="7346950" y="533400"/>
            <a:ext cx="3016250" cy="571500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6501" name="TextBox 6">
            <a:extLst>
              <a:ext uri="{FF2B5EF4-FFF2-40B4-BE49-F238E27FC236}">
                <a16:creationId xmlns:a16="http://schemas.microsoft.com/office/drawing/2014/main" id="{EF1E77AE-6FA6-4EC6-9B55-14560FEEB5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4933950"/>
            <a:ext cx="914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b="1"/>
              <a:t>5 mm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C0A9BF-80FD-46EE-93E4-A9C8B6D33706}"/>
              </a:ext>
            </a:extLst>
          </p:cNvPr>
          <p:cNvSpPr txBox="1"/>
          <p:nvPr/>
        </p:nvSpPr>
        <p:spPr>
          <a:xfrm>
            <a:off x="2089150" y="5540375"/>
            <a:ext cx="5073650" cy="113877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000" b="1" dirty="0">
                <a:solidFill>
                  <a:srgbClr val="C00000"/>
                </a:solidFill>
                <a:latin typeface="Montserrat" panose="00000500000000000000" pitchFamily="50" charset="0"/>
              </a:rPr>
              <a:t>Carbon spherules </a:t>
            </a:r>
            <a:r>
              <a:rPr lang="en-US" sz="2000" b="1" dirty="0">
                <a:latin typeface="Montserrat" panose="00000500000000000000" pitchFamily="50" charset="0"/>
              </a:rPr>
              <a:t>and</a:t>
            </a:r>
            <a:r>
              <a:rPr lang="en-US" sz="2000" b="1" dirty="0">
                <a:solidFill>
                  <a:srgbClr val="C00000"/>
                </a:solidFill>
                <a:latin typeface="Montserrat" panose="00000500000000000000" pitchFamily="50" charset="0"/>
              </a:rPr>
              <a:t> glass-like carbon </a:t>
            </a:r>
          </a:p>
          <a:p>
            <a:pPr>
              <a:defRPr/>
            </a:pPr>
            <a:endParaRPr lang="en-US" sz="800" b="1" dirty="0">
              <a:solidFill>
                <a:srgbClr val="C00000"/>
              </a:solidFill>
              <a:latin typeface="Montserrat" panose="00000500000000000000" pitchFamily="50" charset="0"/>
            </a:endParaRPr>
          </a:p>
          <a:p>
            <a:pPr>
              <a:defRPr/>
            </a:pPr>
            <a:r>
              <a:rPr lang="en-US" sz="2000" b="1" dirty="0">
                <a:latin typeface="Montserrat" panose="00000500000000000000" pitchFamily="50" charset="0"/>
              </a:rPr>
              <a:t>are signs of</a:t>
            </a:r>
            <a:endParaRPr lang="en-US" sz="2000" b="1" dirty="0">
              <a:solidFill>
                <a:srgbClr val="C00000"/>
              </a:solidFill>
              <a:latin typeface="Montserrat" panose="00000500000000000000" pitchFamily="50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009BA9-41F7-49C9-9D86-DDEE95202E5B}"/>
              </a:ext>
            </a:extLst>
          </p:cNvPr>
          <p:cNvSpPr txBox="1"/>
          <p:nvPr/>
        </p:nvSpPr>
        <p:spPr>
          <a:xfrm>
            <a:off x="3810000" y="6243638"/>
            <a:ext cx="32766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400" b="1" dirty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ontserrat" panose="00000500000000000000" pitchFamily="50" charset="0"/>
              </a:rPr>
              <a:t>intense firestorms.</a:t>
            </a:r>
            <a:endParaRPr lang="en-US" sz="2400" dirty="0">
              <a:solidFill>
                <a:srgbClr val="FFC000"/>
              </a:solidFill>
              <a:latin typeface="Montserrat" panose="00000500000000000000" pitchFamily="50" charset="0"/>
            </a:endParaRPr>
          </a:p>
        </p:txBody>
      </p:sp>
      <p:sp>
        <p:nvSpPr>
          <p:cNvPr id="2" name="Rectangle 5">
            <a:extLst>
              <a:ext uri="{FF2B5EF4-FFF2-40B4-BE49-F238E27FC236}">
                <a16:creationId xmlns:a16="http://schemas.microsoft.com/office/drawing/2014/main" id="{BEE38E49-B84C-4FDA-9141-B67E78018FDC}"/>
              </a:ext>
            </a:extLst>
          </p:cNvPr>
          <p:cNvSpPr/>
          <p:nvPr/>
        </p:nvSpPr>
        <p:spPr>
          <a:xfrm>
            <a:off x="1912918" y="455669"/>
            <a:ext cx="4640282" cy="646331"/>
          </a:xfrm>
          <a:prstGeom prst="rect">
            <a:avLst/>
          </a:prstGeom>
          <a:noFill/>
        </p:spPr>
        <p:txBody>
          <a:bodyPr wrap="square">
            <a:spAutoFit/>
            <a:sp3d extrusionH="57150">
              <a:bevelT w="38100" h="38100"/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ln w="10541" cmpd="sng">
                  <a:noFill/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  <a:cs typeface="Arial" pitchFamily="34" charset="0"/>
              </a:rPr>
              <a:t>Gas-like Carbon</a:t>
            </a:r>
            <a:endParaRPr lang="en-US" sz="2500" dirty="0">
              <a:ln w="10541" cmpd="sng">
                <a:noFill/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Montserrat" panose="00000500000000000000" pitchFamily="50" charset="0"/>
              <a:cs typeface="Arial" pitchFamily="34" charset="0"/>
            </a:endParaRP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C3371609-6C0F-177D-1FD6-58F7D68263DB}"/>
              </a:ext>
            </a:extLst>
          </p:cNvPr>
          <p:cNvSpPr/>
          <p:nvPr/>
        </p:nvSpPr>
        <p:spPr>
          <a:xfrm>
            <a:off x="2040935" y="1211544"/>
            <a:ext cx="1091184" cy="57964"/>
          </a:xfrm>
          <a:prstGeom prst="rect">
            <a:avLst/>
          </a:prstGeom>
          <a:solidFill>
            <a:srgbClr val="CDA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CDAB3C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Tenne--fullerenes.jpg">
            <a:extLst>
              <a:ext uri="{FF2B5EF4-FFF2-40B4-BE49-F238E27FC236}">
                <a16:creationId xmlns:a16="http://schemas.microsoft.com/office/drawing/2014/main" id="{6A327A61-6910-4EC3-9385-3988102314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886200"/>
            <a:ext cx="2667000" cy="266700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4820" name="Text Box 4">
            <a:extLst>
              <a:ext uri="{FF2B5EF4-FFF2-40B4-BE49-F238E27FC236}">
                <a16:creationId xmlns:a16="http://schemas.microsoft.com/office/drawing/2014/main" id="{856749C5-FCA7-4361-B611-41C83293DC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6519864"/>
            <a:ext cx="22098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" charset="0"/>
                <a:ea typeface="+mn-ea"/>
              </a:rPr>
              <a:t>(Tenne, 2007)</a:t>
            </a:r>
          </a:p>
        </p:txBody>
      </p:sp>
      <p:sp>
        <p:nvSpPr>
          <p:cNvPr id="9" name="Text Box 5">
            <a:extLst>
              <a:ext uri="{FF2B5EF4-FFF2-40B4-BE49-F238E27FC236}">
                <a16:creationId xmlns:a16="http://schemas.microsoft.com/office/drawing/2014/main" id="{1E8174BC-65EA-4B2F-A78A-43B8052F10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1524001"/>
            <a:ext cx="2743200" cy="4016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  <a:buClr>
                <a:srgbClr val="CDAB3C"/>
              </a:buClr>
              <a:buSzPct val="150000"/>
              <a:buFont typeface="Wingdings" panose="05000000000000000000" pitchFamily="2" charset="2"/>
              <a:buChar char="§"/>
              <a:defRPr/>
            </a:pPr>
            <a:r>
              <a:rPr lang="en-US" sz="2000" b="1" dirty="0">
                <a:solidFill>
                  <a:srgbClr val="7030A0"/>
                </a:solidFill>
                <a:latin typeface="Montserrat" panose="00000500000000000000" pitchFamily="50" charset="0"/>
              </a:rPr>
              <a:t>Fullerenes,</a:t>
            </a:r>
            <a:r>
              <a:rPr lang="en-US" sz="2000" b="1" dirty="0">
                <a:latin typeface="Montserrat" panose="00000500000000000000" pitchFamily="50" charset="0"/>
              </a:rPr>
              <a:t> cage of </a:t>
            </a:r>
            <a:r>
              <a:rPr lang="en-US" sz="2000" b="1" dirty="0">
                <a:solidFill>
                  <a:srgbClr val="C00000"/>
                </a:solidFill>
                <a:latin typeface="Montserrat" panose="00000500000000000000" pitchFamily="50" charset="0"/>
              </a:rPr>
              <a:t>carbon atoms;</a:t>
            </a:r>
            <a:r>
              <a:rPr lang="en-US" sz="2000" b="1" dirty="0">
                <a:latin typeface="Montserrat" panose="00000500000000000000" pitchFamily="50" charset="0"/>
              </a:rPr>
              <a:t> </a:t>
            </a:r>
            <a:r>
              <a:rPr lang="en-US" sz="2000" b="1" dirty="0">
                <a:solidFill>
                  <a:srgbClr val="C00000"/>
                </a:solidFill>
                <a:latin typeface="Montserrat" panose="00000500000000000000" pitchFamily="50" charset="0"/>
              </a:rPr>
              <a:t>rare on Earth</a:t>
            </a:r>
            <a:r>
              <a:rPr lang="en-US" sz="2000" b="1" dirty="0">
                <a:latin typeface="Montserrat" panose="00000500000000000000" pitchFamily="50" charset="0"/>
              </a:rPr>
              <a:t>, but common in most meteorites  </a:t>
            </a:r>
            <a:endParaRPr lang="en-US" sz="2000" b="1" dirty="0">
              <a:solidFill>
                <a:srgbClr val="C00000"/>
              </a:solidFill>
              <a:latin typeface="Montserrat" panose="00000500000000000000" pitchFamily="50" charset="0"/>
            </a:endParaRPr>
          </a:p>
          <a:p>
            <a:pPr marL="225425" indent="-225425">
              <a:spcBef>
                <a:spcPct val="50000"/>
              </a:spcBef>
              <a:buClr>
                <a:srgbClr val="CDAB3C"/>
              </a:buClr>
              <a:buSzPct val="150000"/>
              <a:buFont typeface="Wingdings" panose="05000000000000000000" pitchFamily="2" charset="2"/>
              <a:buChar char="§"/>
              <a:defRPr/>
            </a:pPr>
            <a:endParaRPr lang="en-US" sz="1200" b="1" dirty="0">
              <a:latin typeface="Montserrat" panose="00000500000000000000" pitchFamily="50" charset="0"/>
            </a:endParaRPr>
          </a:p>
          <a:p>
            <a:pPr marL="342900" indent="-342900">
              <a:spcBef>
                <a:spcPct val="50000"/>
              </a:spcBef>
              <a:buClr>
                <a:srgbClr val="CDAB3C"/>
              </a:buClr>
              <a:buSzPct val="150000"/>
              <a:buFont typeface="Wingdings" panose="05000000000000000000" pitchFamily="2" charset="2"/>
              <a:buChar char="§"/>
              <a:defRPr/>
            </a:pPr>
            <a:r>
              <a:rPr lang="en-US" sz="2000" b="1" dirty="0">
                <a:solidFill>
                  <a:srgbClr val="7030A0"/>
                </a:solidFill>
                <a:latin typeface="Montserrat" panose="00000500000000000000" pitchFamily="50" charset="0"/>
              </a:rPr>
              <a:t>Helium-3</a:t>
            </a:r>
            <a:r>
              <a:rPr lang="en-US" sz="2000" b="1" dirty="0">
                <a:latin typeface="Montserrat" panose="00000500000000000000" pitchFamily="50" charset="0"/>
              </a:rPr>
              <a:t> trapped inside fullerenes; also </a:t>
            </a:r>
            <a:r>
              <a:rPr lang="en-US" sz="2000" b="1" dirty="0">
                <a:solidFill>
                  <a:srgbClr val="C00000"/>
                </a:solidFill>
                <a:latin typeface="Montserrat" panose="00000500000000000000" pitchFamily="50" charset="0"/>
              </a:rPr>
              <a:t>rare on Earth</a:t>
            </a:r>
            <a:endParaRPr lang="en-US" sz="2000" b="1" dirty="0">
              <a:latin typeface="Montserrat" panose="00000500000000000000" pitchFamily="50" charset="0"/>
            </a:endParaRPr>
          </a:p>
          <a:p>
            <a:pPr marL="285750" indent="-285750">
              <a:spcBef>
                <a:spcPct val="50000"/>
              </a:spcBef>
              <a:buClr>
                <a:srgbClr val="CDAB3C"/>
              </a:buClr>
              <a:buFont typeface="Wingdings" panose="05000000000000000000" pitchFamily="2" charset="2"/>
              <a:buChar char="§"/>
              <a:defRPr/>
            </a:pPr>
            <a:endParaRPr lang="en-US" dirty="0">
              <a:solidFill>
                <a:srgbClr val="66FFFF"/>
              </a:solidFill>
              <a:latin typeface="Montserrat" panose="00000500000000000000" pitchFamily="50" charset="0"/>
            </a:endParaRPr>
          </a:p>
        </p:txBody>
      </p:sp>
      <p:pic>
        <p:nvPicPr>
          <p:cNvPr id="10" name="Picture 9" descr="Luann--fullerene.jpg">
            <a:extLst>
              <a:ext uri="{FF2B5EF4-FFF2-40B4-BE49-F238E27FC236}">
                <a16:creationId xmlns:a16="http://schemas.microsoft.com/office/drawing/2014/main" id="{1D5D22BE-548B-45CA-9926-74BAC70CCD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7889" y="990601"/>
            <a:ext cx="3324225" cy="3382963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B11444D-17AF-436A-84FD-C6338584EE74}"/>
              </a:ext>
            </a:extLst>
          </p:cNvPr>
          <p:cNvSpPr txBox="1"/>
          <p:nvPr/>
        </p:nvSpPr>
        <p:spPr>
          <a:xfrm>
            <a:off x="2438400" y="5105401"/>
            <a:ext cx="2133600" cy="64611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ja-JP" altLang="en-US" sz="18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Montserrat" panose="00000500000000000000" pitchFamily="50" charset="0"/>
              </a:rPr>
              <a:t>“</a:t>
            </a:r>
            <a:r>
              <a:rPr lang="en-US" altLang="ja-JP" sz="18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Montserrat" panose="00000500000000000000" pitchFamily="50" charset="0"/>
              </a:rPr>
              <a:t>Soccer-ball-like</a:t>
            </a:r>
            <a:r>
              <a:rPr lang="ja-JP" altLang="en-US" sz="18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Montserrat" panose="00000500000000000000" pitchFamily="50" charset="0"/>
              </a:rPr>
              <a:t>”</a:t>
            </a:r>
            <a:r>
              <a:rPr lang="en-US" altLang="ja-JP" sz="18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Montserrat" panose="00000500000000000000" pitchFamily="50" charset="0"/>
              </a:rPr>
              <a:t> fullerenes</a:t>
            </a:r>
            <a:endParaRPr lang="en-US" altLang="en-US" sz="1800" b="1" dirty="0">
              <a:effectLst>
                <a:outerShdw blurRad="38100" dist="38100" dir="2700000" algn="tl">
                  <a:srgbClr val="FFFFFF"/>
                </a:outerShdw>
              </a:effectLst>
              <a:latin typeface="Montserrat" panose="00000500000000000000" pitchFamily="50" charset="0"/>
            </a:endParaRPr>
          </a:p>
        </p:txBody>
      </p:sp>
      <p:sp>
        <p:nvSpPr>
          <p:cNvPr id="13" name="Left Arrow 12">
            <a:extLst>
              <a:ext uri="{FF2B5EF4-FFF2-40B4-BE49-F238E27FC236}">
                <a16:creationId xmlns:a16="http://schemas.microsoft.com/office/drawing/2014/main" id="{F2D3A567-D64E-4AAB-8A17-7453C2653506}"/>
              </a:ext>
            </a:extLst>
          </p:cNvPr>
          <p:cNvSpPr/>
          <p:nvPr/>
        </p:nvSpPr>
        <p:spPr>
          <a:xfrm>
            <a:off x="7086600" y="1905000"/>
            <a:ext cx="685800" cy="457200"/>
          </a:xfrm>
          <a:prstGeom prst="leftArrow">
            <a:avLst/>
          </a:prstGeom>
          <a:solidFill>
            <a:srgbClr val="CC99FF"/>
          </a:solidFill>
          <a:ln w="0">
            <a:solidFill>
              <a:srgbClr val="9933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16" name="Picture 15" descr="Luann--fullerene-ball.jpg">
            <a:extLst>
              <a:ext uri="{FF2B5EF4-FFF2-40B4-BE49-F238E27FC236}">
                <a16:creationId xmlns:a16="http://schemas.microsoft.com/office/drawing/2014/main" id="{C2D854A7-8B5F-4A9D-A5F1-6D7DF3E54B1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50706"/>
              </a:clrFrom>
              <a:clrTo>
                <a:srgbClr val="05070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0" y="2743200"/>
            <a:ext cx="1079500" cy="118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56" name="Picture 14" descr="Luann--fullerene-front.jpg">
            <a:extLst>
              <a:ext uri="{FF2B5EF4-FFF2-40B4-BE49-F238E27FC236}">
                <a16:creationId xmlns:a16="http://schemas.microsoft.com/office/drawing/2014/main" id="{CFB725BC-C8D4-45CF-95F5-E1628C414BC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080412"/>
              </a:clrFrom>
              <a:clrTo>
                <a:srgbClr val="08041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1" y="990600"/>
            <a:ext cx="3351213" cy="337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Left Arrow 16">
            <a:extLst>
              <a:ext uri="{FF2B5EF4-FFF2-40B4-BE49-F238E27FC236}">
                <a16:creationId xmlns:a16="http://schemas.microsoft.com/office/drawing/2014/main" id="{8489C114-5504-4D0C-AA30-168D9BBB456E}"/>
              </a:ext>
            </a:extLst>
          </p:cNvPr>
          <p:cNvSpPr/>
          <p:nvPr/>
        </p:nvSpPr>
        <p:spPr>
          <a:xfrm rot="18023971">
            <a:off x="7266788" y="2468835"/>
            <a:ext cx="685800" cy="457200"/>
          </a:xfrm>
          <a:prstGeom prst="leftArrow">
            <a:avLst/>
          </a:prstGeom>
          <a:solidFill>
            <a:srgbClr val="CC99FF"/>
          </a:solidFill>
          <a:ln w="0">
            <a:solidFill>
              <a:srgbClr val="9933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Rectangle 5">
            <a:extLst>
              <a:ext uri="{FF2B5EF4-FFF2-40B4-BE49-F238E27FC236}">
                <a16:creationId xmlns:a16="http://schemas.microsoft.com/office/drawing/2014/main" id="{B6F50E6C-2496-69AF-7592-4BC96E1B904C}"/>
              </a:ext>
            </a:extLst>
          </p:cNvPr>
          <p:cNvSpPr/>
          <p:nvPr/>
        </p:nvSpPr>
        <p:spPr>
          <a:xfrm>
            <a:off x="7551718" y="455669"/>
            <a:ext cx="4640282" cy="646331"/>
          </a:xfrm>
          <a:prstGeom prst="rect">
            <a:avLst/>
          </a:prstGeom>
          <a:noFill/>
        </p:spPr>
        <p:txBody>
          <a:bodyPr wrap="square">
            <a:spAutoFit/>
            <a:sp3d extrusionH="57150">
              <a:bevelT w="38100" h="38100"/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ln w="10541" cmpd="sng">
                  <a:noFill/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  <a:cs typeface="Arial" pitchFamily="34" charset="0"/>
              </a:rPr>
              <a:t>ET Fullerenes</a:t>
            </a:r>
            <a:endParaRPr lang="en-US" sz="2500" dirty="0">
              <a:ln w="10541" cmpd="sng">
                <a:noFill/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Montserrat" panose="00000500000000000000" pitchFamily="50" charset="0"/>
              <a:cs typeface="Arial" pitchFamily="34" charset="0"/>
            </a:endParaRP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2AA166A5-D243-CA39-85E3-5BADA0F4BDCE}"/>
              </a:ext>
            </a:extLst>
          </p:cNvPr>
          <p:cNvSpPr/>
          <p:nvPr/>
        </p:nvSpPr>
        <p:spPr>
          <a:xfrm>
            <a:off x="7679735" y="1211544"/>
            <a:ext cx="1091184" cy="57964"/>
          </a:xfrm>
          <a:prstGeom prst="rect">
            <a:avLst/>
          </a:prstGeom>
          <a:solidFill>
            <a:srgbClr val="CDA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CDAB3C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hat are Nanodiamonds?">
            <a:extLst>
              <a:ext uri="{FF2B5EF4-FFF2-40B4-BE49-F238E27FC236}">
                <a16:creationId xmlns:a16="http://schemas.microsoft.com/office/drawing/2014/main" id="{4FE2770F-3120-000C-0F26-7883CA01B0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81" b="3281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162E5FBA-9EBD-9CB5-4956-D14A41A3AC4F}"/>
              </a:ext>
            </a:extLst>
          </p:cNvPr>
          <p:cNvSpPr/>
          <p:nvPr/>
        </p:nvSpPr>
        <p:spPr>
          <a:xfrm>
            <a:off x="0" y="0"/>
            <a:ext cx="11049000" cy="6858000"/>
          </a:xfrm>
          <a:prstGeom prst="rect">
            <a:avLst/>
          </a:prstGeom>
          <a:gradFill>
            <a:gsLst>
              <a:gs pos="32000">
                <a:srgbClr val="3E342A">
                  <a:alpha val="90000"/>
                </a:srgbClr>
              </a:gs>
              <a:gs pos="100000">
                <a:srgbClr val="1D202C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" name="Rectangle 1026">
            <a:extLst>
              <a:ext uri="{FF2B5EF4-FFF2-40B4-BE49-F238E27FC236}">
                <a16:creationId xmlns:a16="http://schemas.microsoft.com/office/drawing/2014/main" id="{C5D22569-1AAF-49A2-A187-8C1511F05F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2819400"/>
            <a:ext cx="8077200" cy="1143000"/>
          </a:xfrm>
          <a:ln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>
            <a:normAutofit fontScale="90000"/>
            <a:sp3d extrusionH="57150">
              <a:bevelT w="38100" h="38100"/>
            </a:sp3d>
          </a:bodyPr>
          <a:lstStyle/>
          <a:p>
            <a:pPr eaLnBrk="1" hangingPunct="1">
              <a:defRPr/>
            </a:pPr>
            <a:r>
              <a:rPr lang="en-US" sz="4000" b="1" dirty="0">
                <a:solidFill>
                  <a:srgbClr val="CDAB3C"/>
                </a:solidFill>
                <a:latin typeface="Montserrat" panose="00000500000000000000" pitchFamily="50" charset="0"/>
              </a:rPr>
              <a:t>Trillions of</a:t>
            </a:r>
            <a:br>
              <a:rPr lang="en-US" sz="5400" b="1" dirty="0">
                <a:solidFill>
                  <a:srgbClr val="CDAB3C"/>
                </a:solidFill>
                <a:latin typeface="Montserrat" panose="00000500000000000000" pitchFamily="50" charset="0"/>
              </a:rPr>
            </a:br>
            <a:r>
              <a:rPr lang="en-US" sz="5400" b="1" dirty="0">
                <a:solidFill>
                  <a:srgbClr val="CDAB3C"/>
                </a:solidFill>
                <a:latin typeface="Montserrat" panose="00000500000000000000" pitchFamily="50" charset="0"/>
              </a:rPr>
              <a:t>Nanodiamonds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82D25E-E8F7-46CE-A4FE-837A3846AB4D}"/>
              </a:ext>
            </a:extLst>
          </p:cNvPr>
          <p:cNvSpPr txBox="1"/>
          <p:nvPr/>
        </p:nvSpPr>
        <p:spPr>
          <a:xfrm>
            <a:off x="762000" y="1447800"/>
            <a:ext cx="48768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800" b="1" dirty="0">
                <a:solidFill>
                  <a:schemeClr val="bg1"/>
                </a:solidFill>
                <a:latin typeface="Montserrat" panose="00000500000000000000" pitchFamily="50" charset="0"/>
              </a:rPr>
              <a:t>YDB layer contains surprising things, but…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A104B8-CDB5-406C-9683-496E2C4CDC9B}"/>
              </a:ext>
            </a:extLst>
          </p:cNvPr>
          <p:cNvSpPr txBox="1"/>
          <p:nvPr/>
        </p:nvSpPr>
        <p:spPr>
          <a:xfrm>
            <a:off x="762000" y="4267200"/>
            <a:ext cx="5486400" cy="52387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800" b="1" dirty="0">
                <a:solidFill>
                  <a:schemeClr val="bg1"/>
                </a:solidFill>
                <a:latin typeface="Montserrat" panose="00000500000000000000" pitchFamily="50" charset="0"/>
              </a:rPr>
              <a:t>were the biggest surprise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9" descr="DSC07143.jpg                                                   0002984BMacintosh HD                   BB6BED5C:">
            <a:extLst>
              <a:ext uri="{FF2B5EF4-FFF2-40B4-BE49-F238E27FC236}">
                <a16:creationId xmlns:a16="http://schemas.microsoft.com/office/drawing/2014/main" id="{4587D987-A448-4B2D-83F9-29D67E2C54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2"/>
          <a:stretch>
            <a:fillRect/>
          </a:stretch>
        </p:blipFill>
        <p:spPr bwMode="auto">
          <a:xfrm>
            <a:off x="6477000" y="1533904"/>
            <a:ext cx="3292475" cy="2770188"/>
          </a:xfrm>
          <a:prstGeom prst="rect">
            <a:avLst/>
          </a:prstGeom>
          <a:noFill/>
          <a:ln>
            <a:noFill/>
          </a:ln>
          <a:effectLst>
            <a:outerShdw blurRad="63500" dist="139700" dir="2700000" algn="tl" rotWithShape="0">
              <a:srgbClr val="333333">
                <a:alpha val="64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0410DD37-5648-49D4-B3CD-FD2FC96D3861}"/>
              </a:ext>
            </a:extLst>
          </p:cNvPr>
          <p:cNvSpPr txBox="1"/>
          <p:nvPr/>
        </p:nvSpPr>
        <p:spPr>
          <a:xfrm>
            <a:off x="6676860" y="5588000"/>
            <a:ext cx="2953080" cy="584775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dirty="0">
                <a:latin typeface="Montserrat" panose="00000500000000000000" pitchFamily="50" charset="0"/>
              </a:rPr>
              <a:t>Transmission electron microscope at UCSB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5EF39AA-2B35-478A-B461-88D8D8B4F688}"/>
              </a:ext>
            </a:extLst>
          </p:cNvPr>
          <p:cNvSpPr txBox="1"/>
          <p:nvPr/>
        </p:nvSpPr>
        <p:spPr>
          <a:xfrm>
            <a:off x="1662480" y="4799069"/>
            <a:ext cx="3671520" cy="187743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atin typeface="Montserrat" panose="00000500000000000000" pitchFamily="50" charset="0"/>
                <a:cs typeface="Arial" pitchFamily="34" charset="0"/>
              </a:rPr>
              <a:t>Major ET Marker: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Montserrat" panose="00000500000000000000" pitchFamily="50" charset="0"/>
                <a:cs typeface="Arial" pitchFamily="34" charset="0"/>
              </a:rPr>
              <a:t>Glass-like Carbon  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Montserrat" panose="00000500000000000000" pitchFamily="50" charset="0"/>
                <a:cs typeface="Arial" pitchFamily="34" charset="0"/>
              </a:rPr>
              <a:t>+Nanodiamonds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Montserrat" panose="00000500000000000000" pitchFamily="50" charset="0"/>
                <a:cs typeface="Arial" pitchFamily="34" charset="0"/>
              </a:rPr>
              <a:t>(black dots)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800" b="1" dirty="0">
              <a:latin typeface="Montserrat" panose="00000500000000000000" pitchFamily="50" charset="0"/>
              <a:cs typeface="Arial" pitchFamily="34" charset="0"/>
            </a:endParaRPr>
          </a:p>
        </p:txBody>
      </p:sp>
      <p:pic>
        <p:nvPicPr>
          <p:cNvPr id="6" name="Picture 5" descr="M33-Slide2b.jpg">
            <a:extLst>
              <a:ext uri="{FF2B5EF4-FFF2-40B4-BE49-F238E27FC236}">
                <a16:creationId xmlns:a16="http://schemas.microsoft.com/office/drawing/2014/main" id="{82E9B63A-84D7-4377-A469-0E49522004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455669"/>
            <a:ext cx="4590205" cy="4206121"/>
          </a:xfrm>
          <a:prstGeom prst="rect">
            <a:avLst/>
          </a:prstGeom>
          <a:noFill/>
          <a:ln>
            <a:noFill/>
          </a:ln>
          <a:effectLst>
            <a:outerShdw blurRad="63500" dist="165100" dir="2700000" algn="tl" rotWithShape="0">
              <a:srgbClr val="000000">
                <a:alpha val="2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47F0F1D-12BB-4A9E-B6AD-25DDEEFE2328}"/>
              </a:ext>
            </a:extLst>
          </p:cNvPr>
          <p:cNvSpPr txBox="1"/>
          <p:nvPr/>
        </p:nvSpPr>
        <p:spPr>
          <a:xfrm>
            <a:off x="6553200" y="4572000"/>
            <a:ext cx="3200400" cy="769441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Montserrat" panose="00000500000000000000" pitchFamily="50" charset="0"/>
              </a:rPr>
              <a:t>1000 times smaller than 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Montserrat" panose="00000500000000000000" pitchFamily="50" charset="0"/>
              </a:rPr>
              <a:t>human cells or bacteria.</a:t>
            </a:r>
          </a:p>
          <a:p>
            <a:pPr marL="225425" indent="-22542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800" b="1" dirty="0">
              <a:latin typeface="Montserrat" panose="00000500000000000000" pitchFamily="50" charset="0"/>
              <a:cs typeface="Arial" pitchFamily="34" charset="0"/>
            </a:endParaRP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81EE047-DC35-AD2B-0E39-42A1AC6F74CD}"/>
              </a:ext>
            </a:extLst>
          </p:cNvPr>
          <p:cNvSpPr/>
          <p:nvPr/>
        </p:nvSpPr>
        <p:spPr>
          <a:xfrm>
            <a:off x="6676860" y="455669"/>
            <a:ext cx="4640282" cy="646331"/>
          </a:xfrm>
          <a:prstGeom prst="rect">
            <a:avLst/>
          </a:prstGeom>
          <a:noFill/>
        </p:spPr>
        <p:txBody>
          <a:bodyPr wrap="square">
            <a:spAutoFit/>
            <a:sp3d extrusionH="57150">
              <a:bevelT w="38100" h="38100"/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ln w="10541" cmpd="sng">
                  <a:noFill/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  <a:cs typeface="Arial" pitchFamily="34" charset="0"/>
              </a:rPr>
              <a:t>S. Carolina</a:t>
            </a:r>
            <a:endParaRPr lang="en-US" sz="2500" dirty="0">
              <a:ln w="10541" cmpd="sng">
                <a:noFill/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Montserrat" panose="00000500000000000000" pitchFamily="50" charset="0"/>
              <a:cs typeface="Arial" pitchFamily="34" charset="0"/>
            </a:endParaRP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EA8FFF2B-78C4-99E7-1BC9-1883AA7AC11D}"/>
              </a:ext>
            </a:extLst>
          </p:cNvPr>
          <p:cNvSpPr/>
          <p:nvPr/>
        </p:nvSpPr>
        <p:spPr>
          <a:xfrm>
            <a:off x="6804877" y="1211544"/>
            <a:ext cx="1091184" cy="57964"/>
          </a:xfrm>
          <a:prstGeom prst="rect">
            <a:avLst/>
          </a:prstGeom>
          <a:solidFill>
            <a:srgbClr val="CDA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CDAB3C"/>
              </a:solidFill>
            </a:endParaRPr>
          </a:p>
        </p:txBody>
      </p:sp>
    </p:spTree>
  </p:cSld>
  <p:clrMapOvr>
    <a:masterClrMapping/>
  </p:clrMapOvr>
  <p:transition spd="slow">
    <p:wip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LING-106.jpg">
            <a:extLst>
              <a:ext uri="{FF2B5EF4-FFF2-40B4-BE49-F238E27FC236}">
                <a16:creationId xmlns:a16="http://schemas.microsoft.com/office/drawing/2014/main" id="{1F328C03-B861-4B26-BE4D-5F7180541B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52400"/>
            <a:ext cx="3733800" cy="320040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 descr="MAAS-1C-CS--93 2.jpg">
            <a:extLst>
              <a:ext uri="{FF2B5EF4-FFF2-40B4-BE49-F238E27FC236}">
                <a16:creationId xmlns:a16="http://schemas.microsoft.com/office/drawing/2014/main" id="{815C486F-9535-43DE-9B75-33A5EAF517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1" y="3505200"/>
            <a:ext cx="3738563" cy="320040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DP2a.tif                                                       00115A9AMacintosh HD                   B746AFEA:">
            <a:extLst>
              <a:ext uri="{FF2B5EF4-FFF2-40B4-BE49-F238E27FC236}">
                <a16:creationId xmlns:a16="http://schemas.microsoft.com/office/drawing/2014/main" id="{571F6339-2EAE-48D8-AC00-E8F35E444A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1" y="3505200"/>
            <a:ext cx="3311525" cy="2913062"/>
          </a:xfrm>
          <a:prstGeom prst="rect">
            <a:avLst/>
          </a:prstGeom>
          <a:noFill/>
          <a:ln>
            <a:noFill/>
          </a:ln>
          <a:effectLst>
            <a:outerShdw blurRad="63500" dist="139700" dir="2700000" algn="tl" rotWithShape="0">
              <a:srgbClr val="333333">
                <a:alpha val="64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CE3D821-E5C7-4AF4-92FF-EFEEFB40C853}"/>
              </a:ext>
            </a:extLst>
          </p:cNvPr>
          <p:cNvSpPr txBox="1"/>
          <p:nvPr/>
        </p:nvSpPr>
        <p:spPr>
          <a:xfrm>
            <a:off x="6477000" y="1084263"/>
            <a:ext cx="3733800" cy="203132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00" b="1" dirty="0">
              <a:latin typeface="Montserrat" panose="00000500000000000000" pitchFamily="50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latin typeface="Montserrat" panose="00000500000000000000" pitchFamily="50" charset="0"/>
                <a:cs typeface="Arial" pitchFamily="34" charset="0"/>
              </a:rPr>
              <a:t>Typical diamonds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>
              <a:gradFill flip="none" rotWithShape="1">
                <a:gsLst>
                  <a:gs pos="0">
                    <a:srgbClr val="FF6600">
                      <a:shade val="30000"/>
                      <a:satMod val="115000"/>
                    </a:srgbClr>
                  </a:gs>
                  <a:gs pos="50000">
                    <a:srgbClr val="FF6600">
                      <a:shade val="67500"/>
                      <a:satMod val="115000"/>
                    </a:srgbClr>
                  </a:gs>
                  <a:gs pos="100000">
                    <a:srgbClr val="FF66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atin typeface="Montserrat" panose="00000500000000000000" pitchFamily="50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CDAB3C"/>
                </a:solidFill>
                <a:latin typeface="Montserrat" panose="00000500000000000000" pitchFamily="50" charset="0"/>
                <a:cs typeface="Arial" pitchFamily="34" charset="0"/>
              </a:rPr>
              <a:t>Diffraction pattern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CDAB3C"/>
                </a:solidFill>
                <a:latin typeface="Montserrat" panose="00000500000000000000" pitchFamily="50" charset="0"/>
                <a:cs typeface="Arial" pitchFamily="34" charset="0"/>
              </a:rPr>
              <a:t>of diamond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effectLst>
                <a:glow rad="228600">
                  <a:srgbClr val="FFFF00">
                    <a:alpha val="40000"/>
                  </a:srgbClr>
                </a:glow>
              </a:effectLst>
              <a:latin typeface="Montserrat" panose="00000500000000000000" pitchFamily="50" charset="0"/>
              <a:cs typeface="Arial" pitchFamily="34" charset="0"/>
            </a:endParaRPr>
          </a:p>
        </p:txBody>
      </p:sp>
      <p:sp>
        <p:nvSpPr>
          <p:cNvPr id="11" name="Left Arrow 10">
            <a:extLst>
              <a:ext uri="{FF2B5EF4-FFF2-40B4-BE49-F238E27FC236}">
                <a16:creationId xmlns:a16="http://schemas.microsoft.com/office/drawing/2014/main" id="{041E4B42-D560-4A0A-A7CE-3D72D52A2246}"/>
              </a:ext>
            </a:extLst>
          </p:cNvPr>
          <p:cNvSpPr/>
          <p:nvPr/>
        </p:nvSpPr>
        <p:spPr>
          <a:xfrm rot="16200000">
            <a:off x="7886700" y="3103563"/>
            <a:ext cx="990600" cy="609600"/>
          </a:xfrm>
          <a:prstGeom prst="leftArrow">
            <a:avLst/>
          </a:prstGeom>
          <a:solidFill>
            <a:srgbClr val="FF6600"/>
          </a:solidFill>
          <a:ln>
            <a:solidFill>
              <a:srgbClr val="C00000"/>
            </a:solidFill>
          </a:ln>
          <a:effectLst>
            <a:glow rad="228600">
              <a:srgbClr val="FFFF00">
                <a:alpha val="40000"/>
              </a:srgb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>
              <a:rot lat="0" lon="0" rev="16200000"/>
            </a:lightRig>
          </a:scene3d>
          <a:sp3d>
            <a:bevelT w="1905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Left Arrow 9">
            <a:extLst>
              <a:ext uri="{FF2B5EF4-FFF2-40B4-BE49-F238E27FC236}">
                <a16:creationId xmlns:a16="http://schemas.microsoft.com/office/drawing/2014/main" id="{01BEC248-038D-4AEA-8075-1295733CC52B}"/>
              </a:ext>
            </a:extLst>
          </p:cNvPr>
          <p:cNvSpPr/>
          <p:nvPr/>
        </p:nvSpPr>
        <p:spPr>
          <a:xfrm>
            <a:off x="5105400" y="4800600"/>
            <a:ext cx="990600" cy="609600"/>
          </a:xfrm>
          <a:prstGeom prst="leftArrow">
            <a:avLst/>
          </a:prstGeom>
          <a:solidFill>
            <a:srgbClr val="FF6600"/>
          </a:solidFill>
          <a:ln>
            <a:solidFill>
              <a:srgbClr val="C00000"/>
            </a:solidFill>
          </a:ln>
          <a:effectLst>
            <a:glow rad="228600">
              <a:srgbClr val="FFFF00">
                <a:alpha val="40000"/>
              </a:srgb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>
            <a:bevelT w="1905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0D6F102-E367-41C7-BED5-54D93FCEF805}"/>
              </a:ext>
            </a:extLst>
          </p:cNvPr>
          <p:cNvSpPr txBox="1"/>
          <p:nvPr/>
        </p:nvSpPr>
        <p:spPr>
          <a:xfrm>
            <a:off x="3505200" y="152400"/>
            <a:ext cx="2438400" cy="73818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/>
            <a:r>
              <a:rPr lang="en-US" altLang="en-US" sz="1400" b="1" dirty="0">
                <a:solidFill>
                  <a:srgbClr val="FF6600"/>
                </a:solidFill>
                <a:latin typeface="Montserrat" panose="00000500000000000000" pitchFamily="50" charset="0"/>
              </a:rPr>
              <a:t>Twinned </a:t>
            </a:r>
          </a:p>
          <a:p>
            <a:pPr algn="r" eaLnBrk="1" hangingPunct="1"/>
            <a:r>
              <a:rPr lang="en-US" altLang="en-US" sz="1400" b="1" dirty="0">
                <a:solidFill>
                  <a:srgbClr val="FF6600"/>
                </a:solidFill>
                <a:latin typeface="Montserrat" panose="00000500000000000000" pitchFamily="50" charset="0"/>
              </a:rPr>
              <a:t>Octahedral</a:t>
            </a:r>
          </a:p>
          <a:p>
            <a:pPr algn="r" eaLnBrk="1" hangingPunct="1"/>
            <a:r>
              <a:rPr lang="en-US" altLang="en-US" sz="1400" b="1" dirty="0">
                <a:solidFill>
                  <a:srgbClr val="FF6600"/>
                </a:solidFill>
                <a:latin typeface="Montserrat" panose="00000500000000000000" pitchFamily="50" charset="0"/>
              </a:rPr>
              <a:t>Diamond</a:t>
            </a:r>
          </a:p>
        </p:txBody>
      </p:sp>
      <p:sp>
        <p:nvSpPr>
          <p:cNvPr id="2" name="Rectangle 5">
            <a:extLst>
              <a:ext uri="{FF2B5EF4-FFF2-40B4-BE49-F238E27FC236}">
                <a16:creationId xmlns:a16="http://schemas.microsoft.com/office/drawing/2014/main" id="{274B5486-00BE-1FBD-7BC9-CD8E0ED0056D}"/>
              </a:ext>
            </a:extLst>
          </p:cNvPr>
          <p:cNvSpPr/>
          <p:nvPr/>
        </p:nvSpPr>
        <p:spPr>
          <a:xfrm>
            <a:off x="6705601" y="353378"/>
            <a:ext cx="4640282" cy="646331"/>
          </a:xfrm>
          <a:prstGeom prst="rect">
            <a:avLst/>
          </a:prstGeom>
          <a:noFill/>
        </p:spPr>
        <p:txBody>
          <a:bodyPr wrap="square">
            <a:spAutoFit/>
            <a:sp3d extrusionH="57150">
              <a:bevelT w="38100" h="38100"/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ln w="10541" cmpd="sng">
                  <a:noFill/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  <a:cs typeface="Arial" pitchFamily="34" charset="0"/>
              </a:rPr>
              <a:t>Alberta, CAN</a:t>
            </a:r>
            <a:endParaRPr lang="en-US" sz="2500" dirty="0">
              <a:ln w="10541" cmpd="sng">
                <a:noFill/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Montserrat" panose="00000500000000000000" pitchFamily="50" charset="0"/>
              <a:cs typeface="Arial" pitchFamily="34" charset="0"/>
            </a:endParaRP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B24CDABE-EA44-9263-DB92-3126CA04672E}"/>
              </a:ext>
            </a:extLst>
          </p:cNvPr>
          <p:cNvSpPr/>
          <p:nvPr/>
        </p:nvSpPr>
        <p:spPr>
          <a:xfrm>
            <a:off x="6781800" y="1026299"/>
            <a:ext cx="1091184" cy="57964"/>
          </a:xfrm>
          <a:prstGeom prst="rect">
            <a:avLst/>
          </a:prstGeom>
          <a:solidFill>
            <a:srgbClr val="CDA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CDAB3C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879 -0.51736 C 0.04809 -0.49884 0.04792 -0.44282 0.04341 -0.40578 C 0.03889 -0.36875 0.02848 -0.33888 0.02118 -0.29537 C 0.01389 -0.25185 0.00365 -0.19375 0.00018 -0.14444 C -0.0033 -0.09513 -3.33333E-6 -0.03009 -3.33333E-6 -4.44444E-6 " pathEditMode="relative" rAng="0" ptsTypes="aaaaa">
                                      <p:cBhvr>
                                        <p:cTn id="10" dur="20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0" y="25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-1.11111E-6 C 0.00156 0.02616 0.00286 0.05255 0.00013 0.06435 C -0.0026 0.07616 -0.01107 0.06898 -0.01576 0.07083 C -0.0207 0.07269 -0.02331 0.07315 -0.02878 0.0757 C -0.03424 0.07824 -0.04232 0.08241 -0.04805 0.08565 C -0.05378 0.08889 -0.05872 0.09097 -0.06302 0.0956 C -0.06719 0.10023 -0.06862 0.10602 -0.0737 0.11366 C -0.07865 0.1213 -0.08815 0.13056 -0.09297 0.14144 C -0.09779 0.15255 -0.10052 0.16875 -0.1026 0.18079 C -0.10469 0.19283 -0.10534 0.20556 -0.10599 0.21389 C -0.10651 0.22222 -0.10625 0.22616 -0.10599 0.23033 " pathEditMode="relative" rAng="0" ptsTypes="AAAAAAAAAAA">
                                      <p:cBhvr>
                                        <p:cTn id="22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47" y="11505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8" presetClass="emph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-5400000">
                                      <p:cBhvr>
                                        <p:cTn id="24" dur="17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77" descr="US Map 1-fill.jpg">
            <a:extLst>
              <a:ext uri="{FF2B5EF4-FFF2-40B4-BE49-F238E27FC236}">
                <a16:creationId xmlns:a16="http://schemas.microsoft.com/office/drawing/2014/main" id="{76621B46-FBC0-497F-BA9F-BCC1DCEE20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7400" y="228600"/>
            <a:ext cx="712788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9292285D-EBC9-493A-AC79-4205FCD349F2}"/>
              </a:ext>
            </a:extLst>
          </p:cNvPr>
          <p:cNvGrpSpPr>
            <a:grpSpLocks/>
          </p:cNvGrpSpPr>
          <p:nvPr/>
        </p:nvGrpSpPr>
        <p:grpSpPr bwMode="auto">
          <a:xfrm>
            <a:off x="5437189" y="1123951"/>
            <a:ext cx="549275" cy="549275"/>
            <a:chOff x="3913632" y="1124712"/>
            <a:chExt cx="548640" cy="548640"/>
          </a:xfrm>
        </p:grpSpPr>
        <p:sp>
          <p:nvSpPr>
            <p:cNvPr id="15" name="Sun 14">
              <a:extLst>
                <a:ext uri="{FF2B5EF4-FFF2-40B4-BE49-F238E27FC236}">
                  <a16:creationId xmlns:a16="http://schemas.microsoft.com/office/drawing/2014/main" id="{CAC2E732-3F0D-4A47-85FF-00280832392F}"/>
                </a:ext>
              </a:extLst>
            </p:cNvPr>
            <p:cNvSpPr/>
            <p:nvPr/>
          </p:nvSpPr>
          <p:spPr>
            <a:xfrm>
              <a:off x="3913632" y="1124712"/>
              <a:ext cx="548640" cy="548640"/>
            </a:xfrm>
            <a:prstGeom prst="sun">
              <a:avLst/>
            </a:prstGeom>
            <a:solidFill>
              <a:schemeClr val="accent3">
                <a:lumMod val="40000"/>
                <a:lumOff val="60000"/>
                <a:alpha val="20000"/>
              </a:schemeClr>
            </a:solidFill>
            <a:ln>
              <a:solidFill>
                <a:schemeClr val="accent3">
                  <a:lumMod val="40000"/>
                  <a:lumOff val="60000"/>
                  <a:alpha val="1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pic>
          <p:nvPicPr>
            <p:cNvPr id="48" name="Picture 47" descr="3d-DiamondC.jpg">
              <a:extLst>
                <a:ext uri="{FF2B5EF4-FFF2-40B4-BE49-F238E27FC236}">
                  <a16:creationId xmlns:a16="http://schemas.microsoft.com/office/drawing/2014/main" id="{F61D6E14-FA7B-4B8F-9DDF-208DB02CC34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968105" y="1219200"/>
              <a:ext cx="445790" cy="372653"/>
            </a:xfrm>
            <a:prstGeom prst="rect">
              <a:avLst/>
            </a:prstGeom>
            <a:effectLst>
              <a:glow rad="139700">
                <a:schemeClr val="accent2">
                  <a:satMod val="175000"/>
                  <a:alpha val="40000"/>
                </a:schemeClr>
              </a:glow>
              <a:outerShdw blurRad="76200" dir="18900000" sy="23000" kx="-1200000" algn="bl" rotWithShape="0">
                <a:prstClr val="black">
                  <a:alpha val="90000"/>
                </a:prstClr>
              </a:outerShdw>
            </a:effectLst>
            <a:scene3d>
              <a:camera prst="perspectiveRight"/>
              <a:lightRig rig="threePt" dir="t"/>
            </a:scene3d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62D5CC0-CE4C-4B7E-802E-0F68A489F17C}"/>
              </a:ext>
            </a:extLst>
          </p:cNvPr>
          <p:cNvGrpSpPr>
            <a:grpSpLocks/>
          </p:cNvGrpSpPr>
          <p:nvPr/>
        </p:nvGrpSpPr>
        <p:grpSpPr bwMode="auto">
          <a:xfrm rot="21218319">
            <a:off x="3962401" y="1143001"/>
            <a:ext cx="549275" cy="549275"/>
            <a:chOff x="3913632" y="1124712"/>
            <a:chExt cx="548640" cy="548640"/>
          </a:xfrm>
        </p:grpSpPr>
        <p:sp>
          <p:nvSpPr>
            <p:cNvPr id="28" name="Sun 27">
              <a:extLst>
                <a:ext uri="{FF2B5EF4-FFF2-40B4-BE49-F238E27FC236}">
                  <a16:creationId xmlns:a16="http://schemas.microsoft.com/office/drawing/2014/main" id="{7C3DD4ED-186A-4A5B-9A6B-3192AB5D8329}"/>
                </a:ext>
              </a:extLst>
            </p:cNvPr>
            <p:cNvSpPr/>
            <p:nvPr/>
          </p:nvSpPr>
          <p:spPr>
            <a:xfrm>
              <a:off x="3913632" y="1124712"/>
              <a:ext cx="548640" cy="548640"/>
            </a:xfrm>
            <a:prstGeom prst="sun">
              <a:avLst/>
            </a:prstGeom>
            <a:solidFill>
              <a:schemeClr val="accent3">
                <a:lumMod val="40000"/>
                <a:lumOff val="60000"/>
                <a:alpha val="20000"/>
              </a:schemeClr>
            </a:solidFill>
            <a:ln>
              <a:solidFill>
                <a:schemeClr val="accent3">
                  <a:lumMod val="40000"/>
                  <a:lumOff val="60000"/>
                  <a:alpha val="1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pic>
          <p:nvPicPr>
            <p:cNvPr id="29" name="Picture 28" descr="3d-DiamondC.jpg">
              <a:extLst>
                <a:ext uri="{FF2B5EF4-FFF2-40B4-BE49-F238E27FC236}">
                  <a16:creationId xmlns:a16="http://schemas.microsoft.com/office/drawing/2014/main" id="{53F2135A-0D85-4F6B-955F-1ABB42EBB1D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968105" y="1219200"/>
              <a:ext cx="445790" cy="372653"/>
            </a:xfrm>
            <a:prstGeom prst="rect">
              <a:avLst/>
            </a:prstGeom>
            <a:effectLst>
              <a:glow rad="139700">
                <a:schemeClr val="accent2">
                  <a:satMod val="175000"/>
                  <a:alpha val="40000"/>
                </a:schemeClr>
              </a:glow>
              <a:outerShdw blurRad="76200" dir="18900000" sy="23000" kx="-1200000" algn="bl" rotWithShape="0">
                <a:prstClr val="black">
                  <a:alpha val="90000"/>
                </a:prstClr>
              </a:outerShdw>
            </a:effectLst>
            <a:scene3d>
              <a:camera prst="perspectiveRight"/>
              <a:lightRig rig="threePt" dir="t"/>
            </a:scene3d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21CC451-4158-47BE-B5E7-A53733B6084E}"/>
              </a:ext>
            </a:extLst>
          </p:cNvPr>
          <p:cNvGrpSpPr>
            <a:grpSpLocks/>
          </p:cNvGrpSpPr>
          <p:nvPr/>
        </p:nvGrpSpPr>
        <p:grpSpPr bwMode="auto">
          <a:xfrm rot="21027757">
            <a:off x="1752601" y="3505201"/>
            <a:ext cx="549275" cy="549275"/>
            <a:chOff x="3913632" y="1124712"/>
            <a:chExt cx="548640" cy="548640"/>
          </a:xfrm>
        </p:grpSpPr>
        <p:sp>
          <p:nvSpPr>
            <p:cNvPr id="31" name="Sun 30">
              <a:extLst>
                <a:ext uri="{FF2B5EF4-FFF2-40B4-BE49-F238E27FC236}">
                  <a16:creationId xmlns:a16="http://schemas.microsoft.com/office/drawing/2014/main" id="{B4DDDB49-52FC-4C43-99D6-CDED55036179}"/>
                </a:ext>
              </a:extLst>
            </p:cNvPr>
            <p:cNvSpPr/>
            <p:nvPr/>
          </p:nvSpPr>
          <p:spPr>
            <a:xfrm>
              <a:off x="3913632" y="1124712"/>
              <a:ext cx="548640" cy="548640"/>
            </a:xfrm>
            <a:prstGeom prst="sun">
              <a:avLst/>
            </a:prstGeom>
            <a:solidFill>
              <a:schemeClr val="accent3">
                <a:lumMod val="40000"/>
                <a:lumOff val="60000"/>
                <a:alpha val="20000"/>
              </a:schemeClr>
            </a:solidFill>
            <a:ln>
              <a:solidFill>
                <a:schemeClr val="accent3">
                  <a:lumMod val="40000"/>
                  <a:lumOff val="60000"/>
                  <a:alpha val="1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pic>
          <p:nvPicPr>
            <p:cNvPr id="32" name="Picture 31" descr="3d-DiamondC.jpg">
              <a:extLst>
                <a:ext uri="{FF2B5EF4-FFF2-40B4-BE49-F238E27FC236}">
                  <a16:creationId xmlns:a16="http://schemas.microsoft.com/office/drawing/2014/main" id="{C7362D02-6BC1-4EC8-84B6-EC05200F97E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968105" y="1219200"/>
              <a:ext cx="445790" cy="372653"/>
            </a:xfrm>
            <a:prstGeom prst="rect">
              <a:avLst/>
            </a:prstGeom>
            <a:effectLst>
              <a:glow rad="139700">
                <a:schemeClr val="accent2">
                  <a:satMod val="175000"/>
                  <a:alpha val="40000"/>
                </a:schemeClr>
              </a:glow>
              <a:outerShdw blurRad="76200" dir="18900000" sy="23000" kx="-1200000" algn="bl" rotWithShape="0">
                <a:prstClr val="black">
                  <a:alpha val="90000"/>
                </a:prstClr>
              </a:outerShdw>
            </a:effectLst>
            <a:scene3d>
              <a:camera prst="perspectiveRight"/>
              <a:lightRig rig="threePt" dir="t"/>
            </a:scene3d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55D102E-E62F-4DB3-81D4-F6AC1A645A70}"/>
              </a:ext>
            </a:extLst>
          </p:cNvPr>
          <p:cNvGrpSpPr>
            <a:grpSpLocks/>
          </p:cNvGrpSpPr>
          <p:nvPr/>
        </p:nvGrpSpPr>
        <p:grpSpPr bwMode="auto">
          <a:xfrm rot="801791">
            <a:off x="7848601" y="1828801"/>
            <a:ext cx="549275" cy="549275"/>
            <a:chOff x="3913632" y="1124712"/>
            <a:chExt cx="548640" cy="548640"/>
          </a:xfrm>
        </p:grpSpPr>
        <p:sp>
          <p:nvSpPr>
            <p:cNvPr id="34" name="Sun 33">
              <a:extLst>
                <a:ext uri="{FF2B5EF4-FFF2-40B4-BE49-F238E27FC236}">
                  <a16:creationId xmlns:a16="http://schemas.microsoft.com/office/drawing/2014/main" id="{23280CA1-90D8-401F-8D27-A09B258E9EFB}"/>
                </a:ext>
              </a:extLst>
            </p:cNvPr>
            <p:cNvSpPr/>
            <p:nvPr/>
          </p:nvSpPr>
          <p:spPr>
            <a:xfrm>
              <a:off x="3913632" y="1124712"/>
              <a:ext cx="548640" cy="548640"/>
            </a:xfrm>
            <a:prstGeom prst="sun">
              <a:avLst/>
            </a:prstGeom>
            <a:solidFill>
              <a:schemeClr val="accent3">
                <a:lumMod val="40000"/>
                <a:lumOff val="60000"/>
                <a:alpha val="20000"/>
              </a:schemeClr>
            </a:solidFill>
            <a:ln>
              <a:solidFill>
                <a:schemeClr val="accent3">
                  <a:lumMod val="40000"/>
                  <a:lumOff val="60000"/>
                  <a:alpha val="1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pic>
          <p:nvPicPr>
            <p:cNvPr id="35" name="Picture 34" descr="3d-DiamondC.jpg">
              <a:extLst>
                <a:ext uri="{FF2B5EF4-FFF2-40B4-BE49-F238E27FC236}">
                  <a16:creationId xmlns:a16="http://schemas.microsoft.com/office/drawing/2014/main" id="{5B796497-677E-48AD-988F-4338D2FC78C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968105" y="1219200"/>
              <a:ext cx="445790" cy="372653"/>
            </a:xfrm>
            <a:prstGeom prst="rect">
              <a:avLst/>
            </a:prstGeom>
            <a:effectLst>
              <a:glow rad="139700">
                <a:schemeClr val="accent2">
                  <a:satMod val="175000"/>
                  <a:alpha val="40000"/>
                </a:schemeClr>
              </a:glow>
              <a:outerShdw blurRad="76200" dir="18900000" sy="23000" kx="-1200000" algn="bl" rotWithShape="0">
                <a:prstClr val="black">
                  <a:alpha val="90000"/>
                </a:prstClr>
              </a:outerShdw>
            </a:effectLst>
            <a:scene3d>
              <a:camera prst="perspectiveRight"/>
              <a:lightRig rig="threePt" dir="t"/>
            </a:scene3d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6385C010-1142-4569-920C-B2BCD1AB3DEE}"/>
              </a:ext>
            </a:extLst>
          </p:cNvPr>
          <p:cNvGrpSpPr>
            <a:grpSpLocks/>
          </p:cNvGrpSpPr>
          <p:nvPr/>
        </p:nvGrpSpPr>
        <p:grpSpPr bwMode="auto">
          <a:xfrm rot="1887495">
            <a:off x="9677401" y="1600201"/>
            <a:ext cx="549275" cy="549275"/>
            <a:chOff x="3913632" y="1124712"/>
            <a:chExt cx="548640" cy="548640"/>
          </a:xfrm>
        </p:grpSpPr>
        <p:sp>
          <p:nvSpPr>
            <p:cNvPr id="37" name="Sun 36">
              <a:extLst>
                <a:ext uri="{FF2B5EF4-FFF2-40B4-BE49-F238E27FC236}">
                  <a16:creationId xmlns:a16="http://schemas.microsoft.com/office/drawing/2014/main" id="{07DCC53F-827C-4D7A-8CC4-2CBFA432A69B}"/>
                </a:ext>
              </a:extLst>
            </p:cNvPr>
            <p:cNvSpPr/>
            <p:nvPr/>
          </p:nvSpPr>
          <p:spPr>
            <a:xfrm>
              <a:off x="3913632" y="1124712"/>
              <a:ext cx="548640" cy="548640"/>
            </a:xfrm>
            <a:prstGeom prst="sun">
              <a:avLst/>
            </a:prstGeom>
            <a:solidFill>
              <a:schemeClr val="accent3">
                <a:lumMod val="40000"/>
                <a:lumOff val="60000"/>
                <a:alpha val="20000"/>
              </a:schemeClr>
            </a:solidFill>
            <a:ln>
              <a:solidFill>
                <a:schemeClr val="accent3">
                  <a:lumMod val="40000"/>
                  <a:lumOff val="60000"/>
                  <a:alpha val="1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pic>
          <p:nvPicPr>
            <p:cNvPr id="38" name="Picture 37" descr="3d-DiamondC.jpg">
              <a:extLst>
                <a:ext uri="{FF2B5EF4-FFF2-40B4-BE49-F238E27FC236}">
                  <a16:creationId xmlns:a16="http://schemas.microsoft.com/office/drawing/2014/main" id="{73C5A5C4-1BED-4753-A559-9FEC1731509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968105" y="1219200"/>
              <a:ext cx="445790" cy="372653"/>
            </a:xfrm>
            <a:prstGeom prst="rect">
              <a:avLst/>
            </a:prstGeom>
            <a:effectLst>
              <a:glow rad="139700">
                <a:schemeClr val="accent2">
                  <a:satMod val="175000"/>
                  <a:alpha val="40000"/>
                </a:schemeClr>
              </a:glow>
              <a:outerShdw blurRad="76200" dir="18900000" sy="23000" kx="-1200000" algn="bl" rotWithShape="0">
                <a:prstClr val="black">
                  <a:alpha val="90000"/>
                </a:prstClr>
              </a:outerShdw>
            </a:effectLst>
            <a:scene3d>
              <a:camera prst="perspectiveRight"/>
              <a:lightRig rig="threePt" dir="t"/>
            </a:scene3d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6497D8E-07AE-4E11-8F28-F39797566F03}"/>
              </a:ext>
            </a:extLst>
          </p:cNvPr>
          <p:cNvGrpSpPr>
            <a:grpSpLocks/>
          </p:cNvGrpSpPr>
          <p:nvPr/>
        </p:nvGrpSpPr>
        <p:grpSpPr bwMode="auto">
          <a:xfrm rot="1887495">
            <a:off x="9829801" y="1752601"/>
            <a:ext cx="549275" cy="549275"/>
            <a:chOff x="3913632" y="1124712"/>
            <a:chExt cx="548640" cy="548640"/>
          </a:xfrm>
        </p:grpSpPr>
        <p:sp>
          <p:nvSpPr>
            <p:cNvPr id="40" name="Sun 39">
              <a:extLst>
                <a:ext uri="{FF2B5EF4-FFF2-40B4-BE49-F238E27FC236}">
                  <a16:creationId xmlns:a16="http://schemas.microsoft.com/office/drawing/2014/main" id="{86E501F0-94B3-431A-BE58-279DEA88F0E3}"/>
                </a:ext>
              </a:extLst>
            </p:cNvPr>
            <p:cNvSpPr/>
            <p:nvPr/>
          </p:nvSpPr>
          <p:spPr>
            <a:xfrm>
              <a:off x="3913632" y="1124712"/>
              <a:ext cx="548640" cy="548640"/>
            </a:xfrm>
            <a:prstGeom prst="sun">
              <a:avLst/>
            </a:prstGeom>
            <a:solidFill>
              <a:schemeClr val="accent3">
                <a:lumMod val="40000"/>
                <a:lumOff val="60000"/>
                <a:alpha val="20000"/>
              </a:schemeClr>
            </a:solidFill>
            <a:ln>
              <a:solidFill>
                <a:schemeClr val="accent3">
                  <a:lumMod val="40000"/>
                  <a:lumOff val="60000"/>
                  <a:alpha val="1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pic>
          <p:nvPicPr>
            <p:cNvPr id="41" name="Picture 40" descr="3d-DiamondC.jpg">
              <a:extLst>
                <a:ext uri="{FF2B5EF4-FFF2-40B4-BE49-F238E27FC236}">
                  <a16:creationId xmlns:a16="http://schemas.microsoft.com/office/drawing/2014/main" id="{AC594CAB-6785-489D-89A5-13BEF336C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968105" y="1219200"/>
              <a:ext cx="445790" cy="372653"/>
            </a:xfrm>
            <a:prstGeom prst="rect">
              <a:avLst/>
            </a:prstGeom>
            <a:effectLst>
              <a:glow rad="139700">
                <a:schemeClr val="accent2">
                  <a:satMod val="175000"/>
                  <a:alpha val="40000"/>
                </a:schemeClr>
              </a:glow>
              <a:outerShdw blurRad="76200" dir="18900000" sy="23000" kx="-1200000" algn="bl" rotWithShape="0">
                <a:prstClr val="black">
                  <a:alpha val="90000"/>
                </a:prstClr>
              </a:outerShdw>
            </a:effectLst>
            <a:scene3d>
              <a:camera prst="perspectiveRight"/>
              <a:lightRig rig="threePt" dir="t"/>
            </a:scene3d>
          </p:spPr>
        </p:pic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19FA91F-F32C-46D6-AD9E-0DF050F7B2A9}"/>
              </a:ext>
            </a:extLst>
          </p:cNvPr>
          <p:cNvGrpSpPr>
            <a:grpSpLocks/>
          </p:cNvGrpSpPr>
          <p:nvPr/>
        </p:nvGrpSpPr>
        <p:grpSpPr bwMode="auto">
          <a:xfrm rot="1887495">
            <a:off x="9982201" y="1905001"/>
            <a:ext cx="549275" cy="549275"/>
            <a:chOff x="3913632" y="1124712"/>
            <a:chExt cx="548640" cy="548640"/>
          </a:xfrm>
        </p:grpSpPr>
        <p:sp>
          <p:nvSpPr>
            <p:cNvPr id="43" name="Sun 42">
              <a:extLst>
                <a:ext uri="{FF2B5EF4-FFF2-40B4-BE49-F238E27FC236}">
                  <a16:creationId xmlns:a16="http://schemas.microsoft.com/office/drawing/2014/main" id="{A0270998-07CD-4C4C-A5FC-10D00E73252C}"/>
                </a:ext>
              </a:extLst>
            </p:cNvPr>
            <p:cNvSpPr/>
            <p:nvPr/>
          </p:nvSpPr>
          <p:spPr>
            <a:xfrm>
              <a:off x="3913632" y="1124712"/>
              <a:ext cx="548640" cy="548640"/>
            </a:xfrm>
            <a:prstGeom prst="sun">
              <a:avLst/>
            </a:prstGeom>
            <a:solidFill>
              <a:schemeClr val="accent3">
                <a:lumMod val="40000"/>
                <a:lumOff val="60000"/>
                <a:alpha val="20000"/>
              </a:schemeClr>
            </a:solidFill>
            <a:ln>
              <a:solidFill>
                <a:schemeClr val="accent3">
                  <a:lumMod val="40000"/>
                  <a:lumOff val="60000"/>
                  <a:alpha val="1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pic>
          <p:nvPicPr>
            <p:cNvPr id="44" name="Picture 43" descr="3d-DiamondC.jpg">
              <a:extLst>
                <a:ext uri="{FF2B5EF4-FFF2-40B4-BE49-F238E27FC236}">
                  <a16:creationId xmlns:a16="http://schemas.microsoft.com/office/drawing/2014/main" id="{247A9007-C09B-460B-9E5E-BAA70CDBE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968105" y="1219200"/>
              <a:ext cx="445790" cy="372653"/>
            </a:xfrm>
            <a:prstGeom prst="rect">
              <a:avLst/>
            </a:prstGeom>
            <a:effectLst>
              <a:glow rad="139700">
                <a:schemeClr val="accent2">
                  <a:satMod val="175000"/>
                  <a:alpha val="40000"/>
                </a:schemeClr>
              </a:glow>
              <a:outerShdw blurRad="76200" dir="18900000" sy="23000" kx="-1200000" algn="bl" rotWithShape="0">
                <a:prstClr val="black">
                  <a:alpha val="90000"/>
                </a:prstClr>
              </a:outerShdw>
            </a:effectLst>
            <a:scene3d>
              <a:camera prst="perspectiveRight"/>
              <a:lightRig rig="threePt" dir="t"/>
            </a:scene3d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5F345F1-4977-40E4-8430-17D0A0DA6009}"/>
              </a:ext>
            </a:extLst>
          </p:cNvPr>
          <p:cNvGrpSpPr>
            <a:grpSpLocks/>
          </p:cNvGrpSpPr>
          <p:nvPr/>
        </p:nvGrpSpPr>
        <p:grpSpPr bwMode="auto">
          <a:xfrm rot="1032948">
            <a:off x="9323389" y="3074989"/>
            <a:ext cx="547687" cy="547687"/>
            <a:chOff x="3913632" y="1124712"/>
            <a:chExt cx="548640" cy="548640"/>
          </a:xfrm>
        </p:grpSpPr>
        <p:sp>
          <p:nvSpPr>
            <p:cNvPr id="46" name="Sun 45">
              <a:extLst>
                <a:ext uri="{FF2B5EF4-FFF2-40B4-BE49-F238E27FC236}">
                  <a16:creationId xmlns:a16="http://schemas.microsoft.com/office/drawing/2014/main" id="{8DDB20F4-6C6E-4976-936B-0F73BA2BBCA7}"/>
                </a:ext>
              </a:extLst>
            </p:cNvPr>
            <p:cNvSpPr/>
            <p:nvPr/>
          </p:nvSpPr>
          <p:spPr>
            <a:xfrm>
              <a:off x="3913632" y="1124712"/>
              <a:ext cx="548640" cy="548640"/>
            </a:xfrm>
            <a:prstGeom prst="sun">
              <a:avLst/>
            </a:prstGeom>
            <a:solidFill>
              <a:schemeClr val="accent3">
                <a:lumMod val="40000"/>
                <a:lumOff val="60000"/>
                <a:alpha val="20000"/>
              </a:schemeClr>
            </a:solidFill>
            <a:ln>
              <a:solidFill>
                <a:schemeClr val="accent3">
                  <a:lumMod val="40000"/>
                  <a:lumOff val="60000"/>
                  <a:alpha val="1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pic>
          <p:nvPicPr>
            <p:cNvPr id="49" name="Picture 48" descr="3d-DiamondC.jpg">
              <a:extLst>
                <a:ext uri="{FF2B5EF4-FFF2-40B4-BE49-F238E27FC236}">
                  <a16:creationId xmlns:a16="http://schemas.microsoft.com/office/drawing/2014/main" id="{697A2655-2992-4BBA-8294-ECB7ABC865E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968105" y="1219200"/>
              <a:ext cx="445790" cy="372653"/>
            </a:xfrm>
            <a:prstGeom prst="rect">
              <a:avLst/>
            </a:prstGeom>
            <a:effectLst>
              <a:glow rad="139700">
                <a:schemeClr val="accent2">
                  <a:satMod val="175000"/>
                  <a:alpha val="40000"/>
                </a:schemeClr>
              </a:glow>
              <a:outerShdw blurRad="76200" dir="18900000" sy="23000" kx="-1200000" algn="bl" rotWithShape="0">
                <a:prstClr val="black">
                  <a:alpha val="90000"/>
                </a:prstClr>
              </a:outerShdw>
            </a:effectLst>
            <a:scene3d>
              <a:camera prst="perspectiveRight"/>
              <a:lightRig rig="threePt" dir="t"/>
            </a:scene3d>
          </p:spPr>
        </p:pic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EEDF11DA-A98D-4285-8050-CBD1F477AF51}"/>
              </a:ext>
            </a:extLst>
          </p:cNvPr>
          <p:cNvGrpSpPr>
            <a:grpSpLocks/>
          </p:cNvGrpSpPr>
          <p:nvPr/>
        </p:nvGrpSpPr>
        <p:grpSpPr bwMode="auto">
          <a:xfrm rot="1032948">
            <a:off x="9440864" y="3344864"/>
            <a:ext cx="549275" cy="549275"/>
            <a:chOff x="3913632" y="1124712"/>
            <a:chExt cx="548640" cy="548640"/>
          </a:xfrm>
        </p:grpSpPr>
        <p:sp>
          <p:nvSpPr>
            <p:cNvPr id="58" name="Sun 57">
              <a:extLst>
                <a:ext uri="{FF2B5EF4-FFF2-40B4-BE49-F238E27FC236}">
                  <a16:creationId xmlns:a16="http://schemas.microsoft.com/office/drawing/2014/main" id="{2F2277A2-9603-414E-86A3-DA53A9D71100}"/>
                </a:ext>
              </a:extLst>
            </p:cNvPr>
            <p:cNvSpPr/>
            <p:nvPr/>
          </p:nvSpPr>
          <p:spPr>
            <a:xfrm>
              <a:off x="3913632" y="1124712"/>
              <a:ext cx="548640" cy="548640"/>
            </a:xfrm>
            <a:prstGeom prst="sun">
              <a:avLst/>
            </a:prstGeom>
            <a:solidFill>
              <a:schemeClr val="accent3">
                <a:lumMod val="40000"/>
                <a:lumOff val="60000"/>
                <a:alpha val="20000"/>
              </a:schemeClr>
            </a:solidFill>
            <a:ln>
              <a:solidFill>
                <a:schemeClr val="accent3">
                  <a:lumMod val="40000"/>
                  <a:lumOff val="60000"/>
                  <a:alpha val="1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pic>
          <p:nvPicPr>
            <p:cNvPr id="59" name="Picture 58" descr="3d-DiamondC.jpg">
              <a:extLst>
                <a:ext uri="{FF2B5EF4-FFF2-40B4-BE49-F238E27FC236}">
                  <a16:creationId xmlns:a16="http://schemas.microsoft.com/office/drawing/2014/main" id="{F10B6E1C-A437-4C70-89FF-D89D5E1E99A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968105" y="1219200"/>
              <a:ext cx="445790" cy="372653"/>
            </a:xfrm>
            <a:prstGeom prst="rect">
              <a:avLst/>
            </a:prstGeom>
            <a:effectLst>
              <a:glow rad="139700">
                <a:schemeClr val="accent2">
                  <a:satMod val="175000"/>
                  <a:alpha val="40000"/>
                </a:schemeClr>
              </a:glow>
              <a:outerShdw blurRad="76200" dir="18900000" sy="23000" kx="-1200000" algn="bl" rotWithShape="0">
                <a:prstClr val="black">
                  <a:alpha val="90000"/>
                </a:prstClr>
              </a:outerShdw>
            </a:effectLst>
            <a:scene3d>
              <a:camera prst="perspectiveRight"/>
              <a:lightRig rig="threePt" dir="t"/>
            </a:scene3d>
          </p:spPr>
        </p:pic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1CE7FBFC-F449-4B51-A42B-EA87F0E7EADE}"/>
              </a:ext>
            </a:extLst>
          </p:cNvPr>
          <p:cNvGrpSpPr>
            <a:grpSpLocks/>
          </p:cNvGrpSpPr>
          <p:nvPr/>
        </p:nvGrpSpPr>
        <p:grpSpPr bwMode="auto">
          <a:xfrm rot="1032948">
            <a:off x="9136064" y="3344864"/>
            <a:ext cx="549275" cy="549275"/>
            <a:chOff x="3913632" y="1124712"/>
            <a:chExt cx="548640" cy="548640"/>
          </a:xfrm>
        </p:grpSpPr>
        <p:sp>
          <p:nvSpPr>
            <p:cNvPr id="61" name="Sun 60">
              <a:extLst>
                <a:ext uri="{FF2B5EF4-FFF2-40B4-BE49-F238E27FC236}">
                  <a16:creationId xmlns:a16="http://schemas.microsoft.com/office/drawing/2014/main" id="{1DBD44D7-9382-477A-A85B-7D9A09EC8387}"/>
                </a:ext>
              </a:extLst>
            </p:cNvPr>
            <p:cNvSpPr/>
            <p:nvPr/>
          </p:nvSpPr>
          <p:spPr>
            <a:xfrm>
              <a:off x="3913632" y="1124712"/>
              <a:ext cx="548640" cy="548640"/>
            </a:xfrm>
            <a:prstGeom prst="sun">
              <a:avLst/>
            </a:prstGeom>
            <a:solidFill>
              <a:schemeClr val="accent3">
                <a:lumMod val="40000"/>
                <a:lumOff val="60000"/>
                <a:alpha val="20000"/>
              </a:schemeClr>
            </a:solidFill>
            <a:ln>
              <a:solidFill>
                <a:schemeClr val="accent3">
                  <a:lumMod val="40000"/>
                  <a:lumOff val="60000"/>
                  <a:alpha val="1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pic>
          <p:nvPicPr>
            <p:cNvPr id="62" name="Picture 61" descr="3d-DiamondC.jpg">
              <a:extLst>
                <a:ext uri="{FF2B5EF4-FFF2-40B4-BE49-F238E27FC236}">
                  <a16:creationId xmlns:a16="http://schemas.microsoft.com/office/drawing/2014/main" id="{3FBA2985-5F92-4604-993D-97B646132A2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968105" y="1219200"/>
              <a:ext cx="445790" cy="372653"/>
            </a:xfrm>
            <a:prstGeom prst="rect">
              <a:avLst/>
            </a:prstGeom>
            <a:effectLst>
              <a:glow rad="139700">
                <a:schemeClr val="accent2">
                  <a:satMod val="175000"/>
                  <a:alpha val="40000"/>
                </a:schemeClr>
              </a:glow>
              <a:outerShdw blurRad="76200" dir="18900000" sy="23000" kx="-1200000" algn="bl" rotWithShape="0">
                <a:prstClr val="black">
                  <a:alpha val="90000"/>
                </a:prstClr>
              </a:outerShdw>
            </a:effectLst>
            <a:scene3d>
              <a:camera prst="perspectiveRight"/>
              <a:lightRig rig="threePt" dir="t"/>
            </a:scene3d>
          </p:spPr>
        </p:pic>
      </p:grpSp>
      <p:sp>
        <p:nvSpPr>
          <p:cNvPr id="76" name="TextBox 75">
            <a:extLst>
              <a:ext uri="{FF2B5EF4-FFF2-40B4-BE49-F238E27FC236}">
                <a16:creationId xmlns:a16="http://schemas.microsoft.com/office/drawing/2014/main" id="{03D571D5-D4D1-4787-8A79-737AB0D44467}"/>
              </a:ext>
            </a:extLst>
          </p:cNvPr>
          <p:cNvSpPr txBox="1"/>
          <p:nvPr/>
        </p:nvSpPr>
        <p:spPr>
          <a:xfrm>
            <a:off x="4800601" y="533400"/>
            <a:ext cx="2668777" cy="457200"/>
          </a:xfrm>
          <a:prstGeom prst="rect">
            <a:avLst/>
          </a:prstGeom>
          <a:noFill/>
        </p:spPr>
        <p:txBody>
          <a:bodyPr>
            <a:prstTxWarp prst="textCanUp">
              <a:avLst>
                <a:gd name="adj" fmla="val 66667"/>
              </a:avLst>
            </a:prstTxWarp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rgbClr val="FF3399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tserrat" panose="00000500000000000000" pitchFamily="50" charset="0"/>
              </a:rPr>
              <a:t> </a:t>
            </a:r>
            <a:r>
              <a:rPr lang="en-US" sz="2400" b="1" dirty="0">
                <a:ln w="18415" cmpd="sng">
                  <a:solidFill>
                    <a:srgbClr val="FFFF99"/>
                  </a:solidFill>
                  <a:prstDash val="solid"/>
                </a:ln>
                <a:solidFill>
                  <a:srgbClr val="FFFF99"/>
                </a:solidFill>
                <a:effectLst>
                  <a:glow rad="139700">
                    <a:srgbClr val="9966FF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tserrat" panose="00000500000000000000" pitchFamily="50" charset="0"/>
              </a:rPr>
              <a:t>YDB layer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63FFA6F6-A349-43E4-B218-768C6F42C6BB}"/>
              </a:ext>
            </a:extLst>
          </p:cNvPr>
          <p:cNvSpPr txBox="1"/>
          <p:nvPr/>
        </p:nvSpPr>
        <p:spPr>
          <a:xfrm>
            <a:off x="4876801" y="838200"/>
            <a:ext cx="2668777" cy="457200"/>
          </a:xfrm>
          <a:prstGeom prst="rect">
            <a:avLst/>
          </a:prstGeom>
          <a:noFill/>
        </p:spPr>
        <p:txBody>
          <a:bodyPr>
            <a:prstTxWarp prst="textCanUp">
              <a:avLst>
                <a:gd name="adj" fmla="val 66667"/>
              </a:avLst>
            </a:prstTxWarp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rgbClr val="FF3399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tserrat" panose="00000500000000000000" pitchFamily="50" charset="0"/>
              </a:rPr>
              <a:t> </a:t>
            </a:r>
            <a:r>
              <a:rPr lang="en-US" sz="2400" b="1" dirty="0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>
                    <a:lumMod val="85000"/>
                  </a:schemeClr>
                </a:solidFill>
                <a:effectLst>
                  <a:glow rad="139700">
                    <a:srgbClr val="9966FF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tserrat" panose="00000500000000000000" pitchFamily="50" charset="0"/>
              </a:rPr>
              <a:t>Carbon</a:t>
            </a:r>
            <a:r>
              <a:rPr lang="en-US" sz="2400" b="1" dirty="0">
                <a:ln w="18415" cmpd="sng">
                  <a:solidFill>
                    <a:srgbClr val="FFFF99"/>
                  </a:solidFill>
                  <a:prstDash val="solid"/>
                </a:ln>
                <a:solidFill>
                  <a:srgbClr val="FFFF99"/>
                </a:solidFill>
                <a:effectLst>
                  <a:glow rad="139700">
                    <a:srgbClr val="9966FF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tserrat" panose="00000500000000000000" pitchFamily="50" charset="0"/>
              </a:rPr>
              <a:t> 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834" name="Group 53">
            <a:extLst>
              <a:ext uri="{FF2B5EF4-FFF2-40B4-BE49-F238E27FC236}">
                <a16:creationId xmlns:a16="http://schemas.microsoft.com/office/drawing/2014/main" id="{A05F81F5-EACF-4506-86FF-5DAD47D1AA2B}"/>
              </a:ext>
            </a:extLst>
          </p:cNvPr>
          <p:cNvGrpSpPr>
            <a:grpSpLocks/>
          </p:cNvGrpSpPr>
          <p:nvPr/>
        </p:nvGrpSpPr>
        <p:grpSpPr bwMode="auto">
          <a:xfrm rot="1168485">
            <a:off x="8991600" y="3200400"/>
            <a:ext cx="547688" cy="547688"/>
            <a:chOff x="1676400" y="3962400"/>
            <a:chExt cx="548640" cy="548640"/>
          </a:xfrm>
        </p:grpSpPr>
        <p:sp>
          <p:nvSpPr>
            <p:cNvPr id="55" name="Sun 54">
              <a:extLst>
                <a:ext uri="{FF2B5EF4-FFF2-40B4-BE49-F238E27FC236}">
                  <a16:creationId xmlns:a16="http://schemas.microsoft.com/office/drawing/2014/main" id="{D96C0CDC-E11D-44DB-82B9-3D3477FDB41D}"/>
                </a:ext>
              </a:extLst>
            </p:cNvPr>
            <p:cNvSpPr/>
            <p:nvPr/>
          </p:nvSpPr>
          <p:spPr>
            <a:xfrm rot="21385343">
              <a:off x="1676400" y="3962400"/>
              <a:ext cx="548640" cy="548640"/>
            </a:xfrm>
            <a:prstGeom prst="sun">
              <a:avLst/>
            </a:prstGeom>
            <a:solidFill>
              <a:schemeClr val="accent3">
                <a:lumMod val="40000"/>
                <a:lumOff val="60000"/>
                <a:alpha val="20000"/>
              </a:schemeClr>
            </a:solidFill>
            <a:ln>
              <a:solidFill>
                <a:schemeClr val="accent3">
                  <a:lumMod val="40000"/>
                  <a:lumOff val="60000"/>
                  <a:alpha val="1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pic>
          <p:nvPicPr>
            <p:cNvPr id="56" name="Picture 55" descr="3d-DiamondC.jpg">
              <a:extLst>
                <a:ext uri="{FF2B5EF4-FFF2-40B4-BE49-F238E27FC236}">
                  <a16:creationId xmlns:a16="http://schemas.microsoft.com/office/drawing/2014/main" id="{4BF1046C-C29E-4F56-9B31-0820BC6139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21385343">
              <a:off x="1728216" y="4041648"/>
              <a:ext cx="445789" cy="372652"/>
            </a:xfrm>
            <a:prstGeom prst="rect">
              <a:avLst/>
            </a:prstGeom>
            <a:effectLst>
              <a:glow rad="139700">
                <a:schemeClr val="accent6">
                  <a:satMod val="175000"/>
                  <a:alpha val="40000"/>
                </a:schemeClr>
              </a:glow>
              <a:outerShdw blurRad="76200" dir="18900000" sy="23000" kx="-1200000" algn="bl" rotWithShape="0">
                <a:prstClr val="black">
                  <a:alpha val="90000"/>
                </a:prstClr>
              </a:outerShdw>
            </a:effectLst>
            <a:scene3d>
              <a:camera prst="perspectiveRight"/>
              <a:lightRig rig="threePt" dir="t"/>
            </a:scene3d>
          </p:spPr>
        </p:pic>
      </p:grpSp>
      <p:pic>
        <p:nvPicPr>
          <p:cNvPr id="120835" name="Picture 77" descr="US Map 1-fill.jpg">
            <a:extLst>
              <a:ext uri="{FF2B5EF4-FFF2-40B4-BE49-F238E27FC236}">
                <a16:creationId xmlns:a16="http://schemas.microsoft.com/office/drawing/2014/main" id="{BBB0816E-0D0F-4A5B-8623-253A0CE542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7400" y="228600"/>
            <a:ext cx="712788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0836" name="Group 25">
            <a:extLst>
              <a:ext uri="{FF2B5EF4-FFF2-40B4-BE49-F238E27FC236}">
                <a16:creationId xmlns:a16="http://schemas.microsoft.com/office/drawing/2014/main" id="{80C65A25-B815-48C3-B881-6BA319EE0BF8}"/>
              </a:ext>
            </a:extLst>
          </p:cNvPr>
          <p:cNvGrpSpPr>
            <a:grpSpLocks/>
          </p:cNvGrpSpPr>
          <p:nvPr/>
        </p:nvGrpSpPr>
        <p:grpSpPr bwMode="auto">
          <a:xfrm>
            <a:off x="5437189" y="1123951"/>
            <a:ext cx="549275" cy="549275"/>
            <a:chOff x="3913632" y="1124712"/>
            <a:chExt cx="548640" cy="548640"/>
          </a:xfrm>
        </p:grpSpPr>
        <p:sp>
          <p:nvSpPr>
            <p:cNvPr id="15" name="Sun 14">
              <a:extLst>
                <a:ext uri="{FF2B5EF4-FFF2-40B4-BE49-F238E27FC236}">
                  <a16:creationId xmlns:a16="http://schemas.microsoft.com/office/drawing/2014/main" id="{72826ED8-F5C7-4CAD-A755-26AF47879421}"/>
                </a:ext>
              </a:extLst>
            </p:cNvPr>
            <p:cNvSpPr/>
            <p:nvPr/>
          </p:nvSpPr>
          <p:spPr>
            <a:xfrm>
              <a:off x="3913632" y="1124712"/>
              <a:ext cx="548640" cy="548640"/>
            </a:xfrm>
            <a:prstGeom prst="sun">
              <a:avLst/>
            </a:prstGeom>
            <a:solidFill>
              <a:schemeClr val="accent3">
                <a:lumMod val="40000"/>
                <a:lumOff val="60000"/>
                <a:alpha val="20000"/>
              </a:schemeClr>
            </a:solidFill>
            <a:ln>
              <a:solidFill>
                <a:schemeClr val="accent3">
                  <a:lumMod val="40000"/>
                  <a:lumOff val="60000"/>
                  <a:alpha val="1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pic>
          <p:nvPicPr>
            <p:cNvPr id="48" name="Picture 47" descr="3d-DiamondC.jpg">
              <a:extLst>
                <a:ext uri="{FF2B5EF4-FFF2-40B4-BE49-F238E27FC236}">
                  <a16:creationId xmlns:a16="http://schemas.microsoft.com/office/drawing/2014/main" id="{68C3E747-F091-40B0-876C-A8477156531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968105" y="1219200"/>
              <a:ext cx="445790" cy="372653"/>
            </a:xfrm>
            <a:prstGeom prst="rect">
              <a:avLst/>
            </a:prstGeom>
            <a:effectLst>
              <a:glow rad="139700">
                <a:schemeClr val="accent2">
                  <a:satMod val="175000"/>
                  <a:alpha val="40000"/>
                </a:schemeClr>
              </a:glow>
              <a:outerShdw blurRad="76200" dir="18900000" sy="23000" kx="-1200000" algn="bl" rotWithShape="0">
                <a:prstClr val="black">
                  <a:alpha val="90000"/>
                </a:prstClr>
              </a:outerShdw>
            </a:effectLst>
            <a:scene3d>
              <a:camera prst="perspectiveRight"/>
              <a:lightRig rig="threePt" dir="t"/>
            </a:scene3d>
          </p:spPr>
        </p:pic>
      </p:grpSp>
      <p:grpSp>
        <p:nvGrpSpPr>
          <p:cNvPr id="120837" name="Group 26">
            <a:extLst>
              <a:ext uri="{FF2B5EF4-FFF2-40B4-BE49-F238E27FC236}">
                <a16:creationId xmlns:a16="http://schemas.microsoft.com/office/drawing/2014/main" id="{434620C6-38E8-402B-AD6C-7E7B6D78C718}"/>
              </a:ext>
            </a:extLst>
          </p:cNvPr>
          <p:cNvGrpSpPr>
            <a:grpSpLocks/>
          </p:cNvGrpSpPr>
          <p:nvPr/>
        </p:nvGrpSpPr>
        <p:grpSpPr bwMode="auto">
          <a:xfrm rot="21218319">
            <a:off x="3962401" y="1143001"/>
            <a:ext cx="549275" cy="549275"/>
            <a:chOff x="3913632" y="1124712"/>
            <a:chExt cx="548640" cy="548640"/>
          </a:xfrm>
        </p:grpSpPr>
        <p:sp>
          <p:nvSpPr>
            <p:cNvPr id="28" name="Sun 27">
              <a:extLst>
                <a:ext uri="{FF2B5EF4-FFF2-40B4-BE49-F238E27FC236}">
                  <a16:creationId xmlns:a16="http://schemas.microsoft.com/office/drawing/2014/main" id="{D9BEE764-87CD-495B-9252-C35C886CECBC}"/>
                </a:ext>
              </a:extLst>
            </p:cNvPr>
            <p:cNvSpPr/>
            <p:nvPr/>
          </p:nvSpPr>
          <p:spPr>
            <a:xfrm>
              <a:off x="3913632" y="1124712"/>
              <a:ext cx="548640" cy="548640"/>
            </a:xfrm>
            <a:prstGeom prst="sun">
              <a:avLst/>
            </a:prstGeom>
            <a:solidFill>
              <a:schemeClr val="accent3">
                <a:lumMod val="40000"/>
                <a:lumOff val="60000"/>
                <a:alpha val="20000"/>
              </a:schemeClr>
            </a:solidFill>
            <a:ln>
              <a:solidFill>
                <a:schemeClr val="accent3">
                  <a:lumMod val="40000"/>
                  <a:lumOff val="60000"/>
                  <a:alpha val="1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pic>
          <p:nvPicPr>
            <p:cNvPr id="29" name="Picture 28" descr="3d-DiamondC.jpg">
              <a:extLst>
                <a:ext uri="{FF2B5EF4-FFF2-40B4-BE49-F238E27FC236}">
                  <a16:creationId xmlns:a16="http://schemas.microsoft.com/office/drawing/2014/main" id="{D49D8B56-ED38-4F6D-BE55-8AECB0B9B96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968105" y="1219200"/>
              <a:ext cx="445790" cy="372653"/>
            </a:xfrm>
            <a:prstGeom prst="rect">
              <a:avLst/>
            </a:prstGeom>
            <a:effectLst>
              <a:glow rad="139700">
                <a:schemeClr val="accent2">
                  <a:satMod val="175000"/>
                  <a:alpha val="40000"/>
                </a:schemeClr>
              </a:glow>
              <a:outerShdw blurRad="76200" dir="18900000" sy="23000" kx="-1200000" algn="bl" rotWithShape="0">
                <a:prstClr val="black">
                  <a:alpha val="90000"/>
                </a:prstClr>
              </a:outerShdw>
            </a:effectLst>
            <a:scene3d>
              <a:camera prst="perspectiveRight"/>
              <a:lightRig rig="threePt" dir="t"/>
            </a:scene3d>
          </p:spPr>
        </p:pic>
      </p:grpSp>
      <p:grpSp>
        <p:nvGrpSpPr>
          <p:cNvPr id="120838" name="Group 29">
            <a:extLst>
              <a:ext uri="{FF2B5EF4-FFF2-40B4-BE49-F238E27FC236}">
                <a16:creationId xmlns:a16="http://schemas.microsoft.com/office/drawing/2014/main" id="{05F51D78-CB21-4B26-9250-CD8D82F54F5F}"/>
              </a:ext>
            </a:extLst>
          </p:cNvPr>
          <p:cNvGrpSpPr>
            <a:grpSpLocks/>
          </p:cNvGrpSpPr>
          <p:nvPr/>
        </p:nvGrpSpPr>
        <p:grpSpPr bwMode="auto">
          <a:xfrm rot="21027757">
            <a:off x="1752601" y="3505201"/>
            <a:ext cx="549275" cy="549275"/>
            <a:chOff x="3913632" y="1124712"/>
            <a:chExt cx="548640" cy="548640"/>
          </a:xfrm>
        </p:grpSpPr>
        <p:sp>
          <p:nvSpPr>
            <p:cNvPr id="31" name="Sun 30">
              <a:extLst>
                <a:ext uri="{FF2B5EF4-FFF2-40B4-BE49-F238E27FC236}">
                  <a16:creationId xmlns:a16="http://schemas.microsoft.com/office/drawing/2014/main" id="{BF5625BD-D795-4BC5-8192-7A37825E78B3}"/>
                </a:ext>
              </a:extLst>
            </p:cNvPr>
            <p:cNvSpPr/>
            <p:nvPr/>
          </p:nvSpPr>
          <p:spPr>
            <a:xfrm>
              <a:off x="3913632" y="1124712"/>
              <a:ext cx="548640" cy="548640"/>
            </a:xfrm>
            <a:prstGeom prst="sun">
              <a:avLst/>
            </a:prstGeom>
            <a:solidFill>
              <a:schemeClr val="accent3">
                <a:lumMod val="40000"/>
                <a:lumOff val="60000"/>
                <a:alpha val="20000"/>
              </a:schemeClr>
            </a:solidFill>
            <a:ln>
              <a:solidFill>
                <a:schemeClr val="accent3">
                  <a:lumMod val="40000"/>
                  <a:lumOff val="60000"/>
                  <a:alpha val="1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pic>
          <p:nvPicPr>
            <p:cNvPr id="32" name="Picture 31" descr="3d-DiamondC.jpg">
              <a:extLst>
                <a:ext uri="{FF2B5EF4-FFF2-40B4-BE49-F238E27FC236}">
                  <a16:creationId xmlns:a16="http://schemas.microsoft.com/office/drawing/2014/main" id="{330DEA95-A063-414D-B509-B1E943182B4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968105" y="1219200"/>
              <a:ext cx="445790" cy="372653"/>
            </a:xfrm>
            <a:prstGeom prst="rect">
              <a:avLst/>
            </a:prstGeom>
            <a:effectLst>
              <a:glow rad="139700">
                <a:schemeClr val="accent2">
                  <a:satMod val="175000"/>
                  <a:alpha val="40000"/>
                </a:schemeClr>
              </a:glow>
              <a:outerShdw blurRad="76200" dir="18900000" sy="23000" kx="-1200000" algn="bl" rotWithShape="0">
                <a:prstClr val="black">
                  <a:alpha val="90000"/>
                </a:prstClr>
              </a:outerShdw>
            </a:effectLst>
            <a:scene3d>
              <a:camera prst="perspectiveRight"/>
              <a:lightRig rig="threePt" dir="t"/>
            </a:scene3d>
          </p:spPr>
        </p:pic>
      </p:grpSp>
      <p:grpSp>
        <p:nvGrpSpPr>
          <p:cNvPr id="120839" name="Group 32">
            <a:extLst>
              <a:ext uri="{FF2B5EF4-FFF2-40B4-BE49-F238E27FC236}">
                <a16:creationId xmlns:a16="http://schemas.microsoft.com/office/drawing/2014/main" id="{D8661954-C5D4-4D5C-997C-D8672FBFAEE7}"/>
              </a:ext>
            </a:extLst>
          </p:cNvPr>
          <p:cNvGrpSpPr>
            <a:grpSpLocks/>
          </p:cNvGrpSpPr>
          <p:nvPr/>
        </p:nvGrpSpPr>
        <p:grpSpPr bwMode="auto">
          <a:xfrm rot="801791">
            <a:off x="7848601" y="1828801"/>
            <a:ext cx="549275" cy="549275"/>
            <a:chOff x="3913632" y="1124712"/>
            <a:chExt cx="548640" cy="548640"/>
          </a:xfrm>
        </p:grpSpPr>
        <p:sp>
          <p:nvSpPr>
            <p:cNvPr id="34" name="Sun 33">
              <a:extLst>
                <a:ext uri="{FF2B5EF4-FFF2-40B4-BE49-F238E27FC236}">
                  <a16:creationId xmlns:a16="http://schemas.microsoft.com/office/drawing/2014/main" id="{AF110551-8889-43CB-9AA8-A2C498AE77C5}"/>
                </a:ext>
              </a:extLst>
            </p:cNvPr>
            <p:cNvSpPr/>
            <p:nvPr/>
          </p:nvSpPr>
          <p:spPr>
            <a:xfrm>
              <a:off x="3913632" y="1124712"/>
              <a:ext cx="548640" cy="548640"/>
            </a:xfrm>
            <a:prstGeom prst="sun">
              <a:avLst/>
            </a:prstGeom>
            <a:solidFill>
              <a:schemeClr val="accent3">
                <a:lumMod val="40000"/>
                <a:lumOff val="60000"/>
                <a:alpha val="20000"/>
              </a:schemeClr>
            </a:solidFill>
            <a:ln>
              <a:solidFill>
                <a:schemeClr val="accent3">
                  <a:lumMod val="40000"/>
                  <a:lumOff val="60000"/>
                  <a:alpha val="1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pic>
          <p:nvPicPr>
            <p:cNvPr id="35" name="Picture 34" descr="3d-DiamondC.jpg">
              <a:extLst>
                <a:ext uri="{FF2B5EF4-FFF2-40B4-BE49-F238E27FC236}">
                  <a16:creationId xmlns:a16="http://schemas.microsoft.com/office/drawing/2014/main" id="{6B4638C8-A7F5-4CDC-A077-60B9B38DD4F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968105" y="1219200"/>
              <a:ext cx="445790" cy="372653"/>
            </a:xfrm>
            <a:prstGeom prst="rect">
              <a:avLst/>
            </a:prstGeom>
            <a:effectLst>
              <a:glow rad="139700">
                <a:schemeClr val="accent2">
                  <a:satMod val="175000"/>
                  <a:alpha val="40000"/>
                </a:schemeClr>
              </a:glow>
              <a:outerShdw blurRad="76200" dir="18900000" sy="23000" kx="-1200000" algn="bl" rotWithShape="0">
                <a:prstClr val="black">
                  <a:alpha val="90000"/>
                </a:prstClr>
              </a:outerShdw>
            </a:effectLst>
            <a:scene3d>
              <a:camera prst="perspectiveRight"/>
              <a:lightRig rig="threePt" dir="t"/>
            </a:scene3d>
          </p:spPr>
        </p:pic>
      </p:grpSp>
      <p:grpSp>
        <p:nvGrpSpPr>
          <p:cNvPr id="120840" name="Group 35">
            <a:extLst>
              <a:ext uri="{FF2B5EF4-FFF2-40B4-BE49-F238E27FC236}">
                <a16:creationId xmlns:a16="http://schemas.microsoft.com/office/drawing/2014/main" id="{EBE88F82-BC27-4BD0-BFDA-55A6928E790E}"/>
              </a:ext>
            </a:extLst>
          </p:cNvPr>
          <p:cNvGrpSpPr>
            <a:grpSpLocks/>
          </p:cNvGrpSpPr>
          <p:nvPr/>
        </p:nvGrpSpPr>
        <p:grpSpPr bwMode="auto">
          <a:xfrm rot="1887495">
            <a:off x="9677401" y="1600201"/>
            <a:ext cx="549275" cy="549275"/>
            <a:chOff x="3913632" y="1124712"/>
            <a:chExt cx="548640" cy="548640"/>
          </a:xfrm>
        </p:grpSpPr>
        <p:sp>
          <p:nvSpPr>
            <p:cNvPr id="37" name="Sun 36">
              <a:extLst>
                <a:ext uri="{FF2B5EF4-FFF2-40B4-BE49-F238E27FC236}">
                  <a16:creationId xmlns:a16="http://schemas.microsoft.com/office/drawing/2014/main" id="{39F232DF-84B3-4EC8-B891-08886E724715}"/>
                </a:ext>
              </a:extLst>
            </p:cNvPr>
            <p:cNvSpPr/>
            <p:nvPr/>
          </p:nvSpPr>
          <p:spPr>
            <a:xfrm>
              <a:off x="3913632" y="1124712"/>
              <a:ext cx="548640" cy="548640"/>
            </a:xfrm>
            <a:prstGeom prst="sun">
              <a:avLst/>
            </a:prstGeom>
            <a:solidFill>
              <a:schemeClr val="accent3">
                <a:lumMod val="40000"/>
                <a:lumOff val="60000"/>
                <a:alpha val="20000"/>
              </a:schemeClr>
            </a:solidFill>
            <a:ln>
              <a:solidFill>
                <a:schemeClr val="accent3">
                  <a:lumMod val="40000"/>
                  <a:lumOff val="60000"/>
                  <a:alpha val="1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pic>
          <p:nvPicPr>
            <p:cNvPr id="38" name="Picture 37" descr="3d-DiamondC.jpg">
              <a:extLst>
                <a:ext uri="{FF2B5EF4-FFF2-40B4-BE49-F238E27FC236}">
                  <a16:creationId xmlns:a16="http://schemas.microsoft.com/office/drawing/2014/main" id="{BC57DD39-6B7B-42B2-9F81-F1BBA5AA89F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968105" y="1219200"/>
              <a:ext cx="445790" cy="372653"/>
            </a:xfrm>
            <a:prstGeom prst="rect">
              <a:avLst/>
            </a:prstGeom>
            <a:effectLst>
              <a:glow rad="139700">
                <a:schemeClr val="accent2">
                  <a:satMod val="175000"/>
                  <a:alpha val="40000"/>
                </a:schemeClr>
              </a:glow>
              <a:outerShdw blurRad="76200" dir="18900000" sy="23000" kx="-1200000" algn="bl" rotWithShape="0">
                <a:prstClr val="black">
                  <a:alpha val="90000"/>
                </a:prstClr>
              </a:outerShdw>
            </a:effectLst>
            <a:scene3d>
              <a:camera prst="perspectiveRight"/>
              <a:lightRig rig="threePt" dir="t"/>
            </a:scene3d>
          </p:spPr>
        </p:pic>
      </p:grpSp>
      <p:grpSp>
        <p:nvGrpSpPr>
          <p:cNvPr id="120841" name="Group 38">
            <a:extLst>
              <a:ext uri="{FF2B5EF4-FFF2-40B4-BE49-F238E27FC236}">
                <a16:creationId xmlns:a16="http://schemas.microsoft.com/office/drawing/2014/main" id="{C0A4475B-4920-4964-B024-40E3A93B60FC}"/>
              </a:ext>
            </a:extLst>
          </p:cNvPr>
          <p:cNvGrpSpPr>
            <a:grpSpLocks/>
          </p:cNvGrpSpPr>
          <p:nvPr/>
        </p:nvGrpSpPr>
        <p:grpSpPr bwMode="auto">
          <a:xfrm rot="1887495">
            <a:off x="9829801" y="1752601"/>
            <a:ext cx="549275" cy="549275"/>
            <a:chOff x="3913632" y="1124712"/>
            <a:chExt cx="548640" cy="548640"/>
          </a:xfrm>
        </p:grpSpPr>
        <p:sp>
          <p:nvSpPr>
            <p:cNvPr id="40" name="Sun 39">
              <a:extLst>
                <a:ext uri="{FF2B5EF4-FFF2-40B4-BE49-F238E27FC236}">
                  <a16:creationId xmlns:a16="http://schemas.microsoft.com/office/drawing/2014/main" id="{E9BE8B98-0DA4-4B2F-945F-32FD76BF5813}"/>
                </a:ext>
              </a:extLst>
            </p:cNvPr>
            <p:cNvSpPr/>
            <p:nvPr/>
          </p:nvSpPr>
          <p:spPr>
            <a:xfrm>
              <a:off x="3913632" y="1124712"/>
              <a:ext cx="548640" cy="548640"/>
            </a:xfrm>
            <a:prstGeom prst="sun">
              <a:avLst/>
            </a:prstGeom>
            <a:solidFill>
              <a:schemeClr val="accent3">
                <a:lumMod val="40000"/>
                <a:lumOff val="60000"/>
                <a:alpha val="20000"/>
              </a:schemeClr>
            </a:solidFill>
            <a:ln>
              <a:solidFill>
                <a:schemeClr val="accent3">
                  <a:lumMod val="40000"/>
                  <a:lumOff val="60000"/>
                  <a:alpha val="1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pic>
          <p:nvPicPr>
            <p:cNvPr id="41" name="Picture 40" descr="3d-DiamondC.jpg">
              <a:extLst>
                <a:ext uri="{FF2B5EF4-FFF2-40B4-BE49-F238E27FC236}">
                  <a16:creationId xmlns:a16="http://schemas.microsoft.com/office/drawing/2014/main" id="{7DF6BC1E-3D84-44F6-9AA9-ED7B51D2896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968105" y="1219200"/>
              <a:ext cx="445790" cy="372653"/>
            </a:xfrm>
            <a:prstGeom prst="rect">
              <a:avLst/>
            </a:prstGeom>
            <a:effectLst>
              <a:glow rad="139700">
                <a:schemeClr val="accent2">
                  <a:satMod val="175000"/>
                  <a:alpha val="40000"/>
                </a:schemeClr>
              </a:glow>
              <a:outerShdw blurRad="76200" dir="18900000" sy="23000" kx="-1200000" algn="bl" rotWithShape="0">
                <a:prstClr val="black">
                  <a:alpha val="90000"/>
                </a:prstClr>
              </a:outerShdw>
            </a:effectLst>
            <a:scene3d>
              <a:camera prst="perspectiveRight"/>
              <a:lightRig rig="threePt" dir="t"/>
            </a:scene3d>
          </p:spPr>
        </p:pic>
      </p:grpSp>
      <p:grpSp>
        <p:nvGrpSpPr>
          <p:cNvPr id="120842" name="Group 41">
            <a:extLst>
              <a:ext uri="{FF2B5EF4-FFF2-40B4-BE49-F238E27FC236}">
                <a16:creationId xmlns:a16="http://schemas.microsoft.com/office/drawing/2014/main" id="{E7E71B76-4E5A-475E-AD94-BCD656E37575}"/>
              </a:ext>
            </a:extLst>
          </p:cNvPr>
          <p:cNvGrpSpPr>
            <a:grpSpLocks/>
          </p:cNvGrpSpPr>
          <p:nvPr/>
        </p:nvGrpSpPr>
        <p:grpSpPr bwMode="auto">
          <a:xfrm rot="1887495">
            <a:off x="9982201" y="1905001"/>
            <a:ext cx="549275" cy="549275"/>
            <a:chOff x="3913632" y="1124712"/>
            <a:chExt cx="548640" cy="548640"/>
          </a:xfrm>
        </p:grpSpPr>
        <p:sp>
          <p:nvSpPr>
            <p:cNvPr id="43" name="Sun 42">
              <a:extLst>
                <a:ext uri="{FF2B5EF4-FFF2-40B4-BE49-F238E27FC236}">
                  <a16:creationId xmlns:a16="http://schemas.microsoft.com/office/drawing/2014/main" id="{4EAD04DF-65BA-4259-A9AA-3128249DD00F}"/>
                </a:ext>
              </a:extLst>
            </p:cNvPr>
            <p:cNvSpPr/>
            <p:nvPr/>
          </p:nvSpPr>
          <p:spPr>
            <a:xfrm>
              <a:off x="3913632" y="1124712"/>
              <a:ext cx="548640" cy="548640"/>
            </a:xfrm>
            <a:prstGeom prst="sun">
              <a:avLst/>
            </a:prstGeom>
            <a:solidFill>
              <a:schemeClr val="accent3">
                <a:lumMod val="40000"/>
                <a:lumOff val="60000"/>
                <a:alpha val="20000"/>
              </a:schemeClr>
            </a:solidFill>
            <a:ln>
              <a:solidFill>
                <a:schemeClr val="accent3">
                  <a:lumMod val="40000"/>
                  <a:lumOff val="60000"/>
                  <a:alpha val="1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pic>
          <p:nvPicPr>
            <p:cNvPr id="44" name="Picture 43" descr="3d-DiamondC.jpg">
              <a:extLst>
                <a:ext uri="{FF2B5EF4-FFF2-40B4-BE49-F238E27FC236}">
                  <a16:creationId xmlns:a16="http://schemas.microsoft.com/office/drawing/2014/main" id="{1EAC561D-62EC-403F-AB9C-BC6FAF4F875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968105" y="1219200"/>
              <a:ext cx="445790" cy="372653"/>
            </a:xfrm>
            <a:prstGeom prst="rect">
              <a:avLst/>
            </a:prstGeom>
            <a:effectLst>
              <a:glow rad="139700">
                <a:schemeClr val="accent2">
                  <a:satMod val="175000"/>
                  <a:alpha val="40000"/>
                </a:schemeClr>
              </a:glow>
              <a:outerShdw blurRad="76200" dir="18900000" sy="23000" kx="-1200000" algn="bl" rotWithShape="0">
                <a:prstClr val="black">
                  <a:alpha val="90000"/>
                </a:prstClr>
              </a:outerShdw>
            </a:effectLst>
            <a:scene3d>
              <a:camera prst="perspectiveRight"/>
              <a:lightRig rig="threePt" dir="t"/>
            </a:scene3d>
          </p:spPr>
        </p:pic>
      </p:grpSp>
      <p:grpSp>
        <p:nvGrpSpPr>
          <p:cNvPr id="120843" name="Group 44">
            <a:extLst>
              <a:ext uri="{FF2B5EF4-FFF2-40B4-BE49-F238E27FC236}">
                <a16:creationId xmlns:a16="http://schemas.microsoft.com/office/drawing/2014/main" id="{0A180FB0-649A-4A24-833F-0A208CA7F5B5}"/>
              </a:ext>
            </a:extLst>
          </p:cNvPr>
          <p:cNvGrpSpPr>
            <a:grpSpLocks/>
          </p:cNvGrpSpPr>
          <p:nvPr/>
        </p:nvGrpSpPr>
        <p:grpSpPr bwMode="auto">
          <a:xfrm rot="1032948">
            <a:off x="9323389" y="3074989"/>
            <a:ext cx="547687" cy="547687"/>
            <a:chOff x="3913632" y="1124712"/>
            <a:chExt cx="548640" cy="548640"/>
          </a:xfrm>
        </p:grpSpPr>
        <p:sp>
          <p:nvSpPr>
            <p:cNvPr id="46" name="Sun 45">
              <a:extLst>
                <a:ext uri="{FF2B5EF4-FFF2-40B4-BE49-F238E27FC236}">
                  <a16:creationId xmlns:a16="http://schemas.microsoft.com/office/drawing/2014/main" id="{AAC2A066-9E46-4B3B-9501-C0545C381E51}"/>
                </a:ext>
              </a:extLst>
            </p:cNvPr>
            <p:cNvSpPr/>
            <p:nvPr/>
          </p:nvSpPr>
          <p:spPr>
            <a:xfrm>
              <a:off x="3913632" y="1124712"/>
              <a:ext cx="548640" cy="548640"/>
            </a:xfrm>
            <a:prstGeom prst="sun">
              <a:avLst/>
            </a:prstGeom>
            <a:solidFill>
              <a:schemeClr val="accent3">
                <a:lumMod val="40000"/>
                <a:lumOff val="60000"/>
                <a:alpha val="20000"/>
              </a:schemeClr>
            </a:solidFill>
            <a:ln>
              <a:solidFill>
                <a:schemeClr val="accent3">
                  <a:lumMod val="40000"/>
                  <a:lumOff val="60000"/>
                  <a:alpha val="1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pic>
          <p:nvPicPr>
            <p:cNvPr id="49" name="Picture 48" descr="3d-DiamondC.jpg">
              <a:extLst>
                <a:ext uri="{FF2B5EF4-FFF2-40B4-BE49-F238E27FC236}">
                  <a16:creationId xmlns:a16="http://schemas.microsoft.com/office/drawing/2014/main" id="{56B3E341-5E14-4278-8647-8801AE19D7A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968105" y="1219200"/>
              <a:ext cx="445790" cy="372653"/>
            </a:xfrm>
            <a:prstGeom prst="rect">
              <a:avLst/>
            </a:prstGeom>
            <a:effectLst>
              <a:glow rad="139700">
                <a:schemeClr val="accent2">
                  <a:satMod val="175000"/>
                  <a:alpha val="40000"/>
                </a:schemeClr>
              </a:glow>
              <a:outerShdw blurRad="76200" dir="18900000" sy="23000" kx="-1200000" algn="bl" rotWithShape="0">
                <a:prstClr val="black">
                  <a:alpha val="90000"/>
                </a:prstClr>
              </a:outerShdw>
            </a:effectLst>
            <a:scene3d>
              <a:camera prst="perspectiveRight"/>
              <a:lightRig rig="threePt" dir="t"/>
            </a:scene3d>
          </p:spPr>
        </p:pic>
      </p:grpSp>
      <p:grpSp>
        <p:nvGrpSpPr>
          <p:cNvPr id="120844" name="Group 56">
            <a:extLst>
              <a:ext uri="{FF2B5EF4-FFF2-40B4-BE49-F238E27FC236}">
                <a16:creationId xmlns:a16="http://schemas.microsoft.com/office/drawing/2014/main" id="{E99DD57E-5076-493B-B81B-FABD0863E416}"/>
              </a:ext>
            </a:extLst>
          </p:cNvPr>
          <p:cNvGrpSpPr>
            <a:grpSpLocks/>
          </p:cNvGrpSpPr>
          <p:nvPr/>
        </p:nvGrpSpPr>
        <p:grpSpPr bwMode="auto">
          <a:xfrm rot="1032948">
            <a:off x="9440864" y="3344864"/>
            <a:ext cx="549275" cy="549275"/>
            <a:chOff x="3913632" y="1124712"/>
            <a:chExt cx="548640" cy="548640"/>
          </a:xfrm>
        </p:grpSpPr>
        <p:sp>
          <p:nvSpPr>
            <p:cNvPr id="58" name="Sun 57">
              <a:extLst>
                <a:ext uri="{FF2B5EF4-FFF2-40B4-BE49-F238E27FC236}">
                  <a16:creationId xmlns:a16="http://schemas.microsoft.com/office/drawing/2014/main" id="{F9AC76EF-3CB4-4CE1-84D0-276755F52013}"/>
                </a:ext>
              </a:extLst>
            </p:cNvPr>
            <p:cNvSpPr/>
            <p:nvPr/>
          </p:nvSpPr>
          <p:spPr>
            <a:xfrm>
              <a:off x="3913632" y="1124712"/>
              <a:ext cx="548640" cy="548640"/>
            </a:xfrm>
            <a:prstGeom prst="sun">
              <a:avLst/>
            </a:prstGeom>
            <a:solidFill>
              <a:schemeClr val="accent3">
                <a:lumMod val="40000"/>
                <a:lumOff val="60000"/>
                <a:alpha val="20000"/>
              </a:schemeClr>
            </a:solidFill>
            <a:ln>
              <a:solidFill>
                <a:schemeClr val="accent3">
                  <a:lumMod val="40000"/>
                  <a:lumOff val="60000"/>
                  <a:alpha val="1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pic>
          <p:nvPicPr>
            <p:cNvPr id="59" name="Picture 58" descr="3d-DiamondC.jpg">
              <a:extLst>
                <a:ext uri="{FF2B5EF4-FFF2-40B4-BE49-F238E27FC236}">
                  <a16:creationId xmlns:a16="http://schemas.microsoft.com/office/drawing/2014/main" id="{FD2089D5-B4C5-40B0-A477-3C5F7AD044F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968105" y="1219200"/>
              <a:ext cx="445790" cy="372653"/>
            </a:xfrm>
            <a:prstGeom prst="rect">
              <a:avLst/>
            </a:prstGeom>
            <a:effectLst>
              <a:glow rad="139700">
                <a:schemeClr val="accent2">
                  <a:satMod val="175000"/>
                  <a:alpha val="40000"/>
                </a:schemeClr>
              </a:glow>
              <a:outerShdw blurRad="76200" dir="18900000" sy="23000" kx="-1200000" algn="bl" rotWithShape="0">
                <a:prstClr val="black">
                  <a:alpha val="90000"/>
                </a:prstClr>
              </a:outerShdw>
            </a:effectLst>
            <a:scene3d>
              <a:camera prst="perspectiveRight"/>
              <a:lightRig rig="threePt" dir="t"/>
            </a:scene3d>
          </p:spPr>
        </p:pic>
      </p:grpSp>
      <p:grpSp>
        <p:nvGrpSpPr>
          <p:cNvPr id="120845" name="Group 59">
            <a:extLst>
              <a:ext uri="{FF2B5EF4-FFF2-40B4-BE49-F238E27FC236}">
                <a16:creationId xmlns:a16="http://schemas.microsoft.com/office/drawing/2014/main" id="{902B9CA0-004C-44CB-B430-1F798A54CD52}"/>
              </a:ext>
            </a:extLst>
          </p:cNvPr>
          <p:cNvGrpSpPr>
            <a:grpSpLocks/>
          </p:cNvGrpSpPr>
          <p:nvPr/>
        </p:nvGrpSpPr>
        <p:grpSpPr bwMode="auto">
          <a:xfrm rot="1032948">
            <a:off x="9136064" y="3344864"/>
            <a:ext cx="549275" cy="549275"/>
            <a:chOff x="3913632" y="1124712"/>
            <a:chExt cx="548640" cy="548640"/>
          </a:xfrm>
        </p:grpSpPr>
        <p:sp>
          <p:nvSpPr>
            <p:cNvPr id="61" name="Sun 60">
              <a:extLst>
                <a:ext uri="{FF2B5EF4-FFF2-40B4-BE49-F238E27FC236}">
                  <a16:creationId xmlns:a16="http://schemas.microsoft.com/office/drawing/2014/main" id="{CB344F43-8442-42AB-ACC1-24138BEC9C7F}"/>
                </a:ext>
              </a:extLst>
            </p:cNvPr>
            <p:cNvSpPr/>
            <p:nvPr/>
          </p:nvSpPr>
          <p:spPr>
            <a:xfrm>
              <a:off x="3913632" y="1124712"/>
              <a:ext cx="548640" cy="548640"/>
            </a:xfrm>
            <a:prstGeom prst="sun">
              <a:avLst/>
            </a:prstGeom>
            <a:solidFill>
              <a:schemeClr val="accent3">
                <a:lumMod val="40000"/>
                <a:lumOff val="60000"/>
                <a:alpha val="20000"/>
              </a:schemeClr>
            </a:solidFill>
            <a:ln>
              <a:solidFill>
                <a:schemeClr val="accent3">
                  <a:lumMod val="40000"/>
                  <a:lumOff val="60000"/>
                  <a:alpha val="1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pic>
          <p:nvPicPr>
            <p:cNvPr id="62" name="Picture 61" descr="3d-DiamondC.jpg">
              <a:extLst>
                <a:ext uri="{FF2B5EF4-FFF2-40B4-BE49-F238E27FC236}">
                  <a16:creationId xmlns:a16="http://schemas.microsoft.com/office/drawing/2014/main" id="{E455AE80-FEAF-4693-BF40-41F6901E9C7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968105" y="1219200"/>
              <a:ext cx="445790" cy="372653"/>
            </a:xfrm>
            <a:prstGeom prst="rect">
              <a:avLst/>
            </a:prstGeom>
            <a:effectLst>
              <a:glow rad="139700">
                <a:schemeClr val="accent2">
                  <a:satMod val="175000"/>
                  <a:alpha val="40000"/>
                </a:schemeClr>
              </a:glow>
              <a:outerShdw blurRad="76200" dir="18900000" sy="23000" kx="-1200000" algn="bl" rotWithShape="0">
                <a:prstClr val="black">
                  <a:alpha val="90000"/>
                </a:prstClr>
              </a:outerShdw>
            </a:effectLst>
            <a:scene3d>
              <a:camera prst="perspectiveRight"/>
              <a:lightRig rig="threePt" dir="t"/>
            </a:scene3d>
          </p:spPr>
        </p:pic>
      </p:grpSp>
      <p:grpSp>
        <p:nvGrpSpPr>
          <p:cNvPr id="120846" name="Group 49">
            <a:extLst>
              <a:ext uri="{FF2B5EF4-FFF2-40B4-BE49-F238E27FC236}">
                <a16:creationId xmlns:a16="http://schemas.microsoft.com/office/drawing/2014/main" id="{BEDE4920-D81F-4E23-8B39-D9EBB079F20B}"/>
              </a:ext>
            </a:extLst>
          </p:cNvPr>
          <p:cNvGrpSpPr>
            <a:grpSpLocks/>
          </p:cNvGrpSpPr>
          <p:nvPr/>
        </p:nvGrpSpPr>
        <p:grpSpPr bwMode="auto">
          <a:xfrm>
            <a:off x="3200401" y="3962401"/>
            <a:ext cx="549275" cy="549275"/>
            <a:chOff x="1676400" y="3962400"/>
            <a:chExt cx="548640" cy="548640"/>
          </a:xfrm>
        </p:grpSpPr>
        <p:sp>
          <p:nvSpPr>
            <p:cNvPr id="64" name="Sun 63">
              <a:extLst>
                <a:ext uri="{FF2B5EF4-FFF2-40B4-BE49-F238E27FC236}">
                  <a16:creationId xmlns:a16="http://schemas.microsoft.com/office/drawing/2014/main" id="{98AFDC2A-C5C7-4FEB-A0D7-02352F0FAE14}"/>
                </a:ext>
              </a:extLst>
            </p:cNvPr>
            <p:cNvSpPr/>
            <p:nvPr/>
          </p:nvSpPr>
          <p:spPr>
            <a:xfrm rot="21385343">
              <a:off x="1676400" y="3962400"/>
              <a:ext cx="548640" cy="548640"/>
            </a:xfrm>
            <a:prstGeom prst="sun">
              <a:avLst/>
            </a:prstGeom>
            <a:solidFill>
              <a:schemeClr val="accent3">
                <a:lumMod val="40000"/>
                <a:lumOff val="60000"/>
                <a:alpha val="20000"/>
              </a:schemeClr>
            </a:solidFill>
            <a:ln>
              <a:solidFill>
                <a:schemeClr val="accent3">
                  <a:lumMod val="40000"/>
                  <a:lumOff val="60000"/>
                  <a:alpha val="1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pic>
          <p:nvPicPr>
            <p:cNvPr id="65" name="Picture 64" descr="3d-DiamondC.jpg">
              <a:extLst>
                <a:ext uri="{FF2B5EF4-FFF2-40B4-BE49-F238E27FC236}">
                  <a16:creationId xmlns:a16="http://schemas.microsoft.com/office/drawing/2014/main" id="{893A14DB-5728-4433-A1AF-4F35CEEA23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21385343">
              <a:off x="1728216" y="4041648"/>
              <a:ext cx="445789" cy="372652"/>
            </a:xfrm>
            <a:prstGeom prst="rect">
              <a:avLst/>
            </a:prstGeom>
            <a:effectLst>
              <a:glow rad="139700">
                <a:schemeClr val="accent6">
                  <a:satMod val="175000"/>
                  <a:alpha val="40000"/>
                </a:schemeClr>
              </a:glow>
              <a:outerShdw blurRad="76200" dir="18900000" sy="23000" kx="-1200000" algn="bl" rotWithShape="0">
                <a:prstClr val="black">
                  <a:alpha val="90000"/>
                </a:prstClr>
              </a:outerShdw>
            </a:effectLst>
            <a:scene3d>
              <a:camera prst="perspectiveRight"/>
              <a:lightRig rig="threePt" dir="t"/>
            </a:scene3d>
          </p:spPr>
        </p:pic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28AC75CC-14E5-4F57-92DA-3CEA1A8C9D75}"/>
              </a:ext>
            </a:extLst>
          </p:cNvPr>
          <p:cNvSpPr txBox="1"/>
          <p:nvPr/>
        </p:nvSpPr>
        <p:spPr>
          <a:xfrm>
            <a:off x="4800601" y="533400"/>
            <a:ext cx="2668777" cy="457200"/>
          </a:xfrm>
          <a:prstGeom prst="rect">
            <a:avLst/>
          </a:prstGeom>
          <a:noFill/>
        </p:spPr>
        <p:txBody>
          <a:bodyPr>
            <a:prstTxWarp prst="textCanUp">
              <a:avLst>
                <a:gd name="adj" fmla="val 66667"/>
              </a:avLst>
            </a:prstTxWarp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rgbClr val="FF3399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tserrat" panose="00000500000000000000" pitchFamily="50" charset="0"/>
              </a:rPr>
              <a:t> </a:t>
            </a:r>
            <a:r>
              <a:rPr lang="en-US" sz="24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99"/>
                </a:solidFill>
                <a:effectLst>
                  <a:glow rad="139700">
                    <a:srgbClr val="9966FF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tserrat" panose="00000500000000000000" pitchFamily="50" charset="0"/>
              </a:rPr>
              <a:t>YDB layer</a:t>
            </a:r>
          </a:p>
        </p:txBody>
      </p:sp>
      <p:grpSp>
        <p:nvGrpSpPr>
          <p:cNvPr id="120848" name="Group 50">
            <a:extLst>
              <a:ext uri="{FF2B5EF4-FFF2-40B4-BE49-F238E27FC236}">
                <a16:creationId xmlns:a16="http://schemas.microsoft.com/office/drawing/2014/main" id="{90A155B0-A03D-4444-8339-06E21F69AE77}"/>
              </a:ext>
            </a:extLst>
          </p:cNvPr>
          <p:cNvGrpSpPr>
            <a:grpSpLocks/>
          </p:cNvGrpSpPr>
          <p:nvPr/>
        </p:nvGrpSpPr>
        <p:grpSpPr bwMode="auto">
          <a:xfrm rot="176004">
            <a:off x="5348289" y="2833689"/>
            <a:ext cx="547687" cy="547687"/>
            <a:chOff x="1676400" y="3962400"/>
            <a:chExt cx="548640" cy="548640"/>
          </a:xfrm>
        </p:grpSpPr>
        <p:sp>
          <p:nvSpPr>
            <p:cNvPr id="52" name="Sun 51">
              <a:extLst>
                <a:ext uri="{FF2B5EF4-FFF2-40B4-BE49-F238E27FC236}">
                  <a16:creationId xmlns:a16="http://schemas.microsoft.com/office/drawing/2014/main" id="{34CF07C1-4949-4DBC-A5D9-F4D7807819D6}"/>
                </a:ext>
              </a:extLst>
            </p:cNvPr>
            <p:cNvSpPr/>
            <p:nvPr/>
          </p:nvSpPr>
          <p:spPr>
            <a:xfrm rot="21385343">
              <a:off x="1676400" y="3962400"/>
              <a:ext cx="548640" cy="548640"/>
            </a:xfrm>
            <a:prstGeom prst="sun">
              <a:avLst/>
            </a:prstGeom>
            <a:solidFill>
              <a:schemeClr val="accent3">
                <a:lumMod val="40000"/>
                <a:lumOff val="60000"/>
                <a:alpha val="20000"/>
              </a:schemeClr>
            </a:solidFill>
            <a:ln>
              <a:solidFill>
                <a:schemeClr val="accent3">
                  <a:lumMod val="40000"/>
                  <a:lumOff val="60000"/>
                  <a:alpha val="1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pic>
          <p:nvPicPr>
            <p:cNvPr id="53" name="Picture 52" descr="3d-DiamondC.jpg">
              <a:extLst>
                <a:ext uri="{FF2B5EF4-FFF2-40B4-BE49-F238E27FC236}">
                  <a16:creationId xmlns:a16="http://schemas.microsoft.com/office/drawing/2014/main" id="{3E247450-1949-4CFD-8D8A-F333CABB38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21385343">
              <a:off x="1728216" y="4041648"/>
              <a:ext cx="445789" cy="372652"/>
            </a:xfrm>
            <a:prstGeom prst="rect">
              <a:avLst/>
            </a:prstGeom>
            <a:effectLst>
              <a:glow rad="139700">
                <a:schemeClr val="accent6">
                  <a:satMod val="175000"/>
                  <a:alpha val="40000"/>
                </a:schemeClr>
              </a:glow>
              <a:outerShdw blurRad="76200" dir="18900000" sy="23000" kx="-1200000" algn="bl" rotWithShape="0">
                <a:prstClr val="black">
                  <a:alpha val="90000"/>
                </a:prstClr>
              </a:outerShdw>
            </a:effectLst>
            <a:scene3d>
              <a:camera prst="perspectiveRight"/>
              <a:lightRig rig="threePt" dir="t"/>
            </a:scene3d>
          </p:spPr>
        </p:pic>
      </p:grpSp>
      <p:grpSp>
        <p:nvGrpSpPr>
          <p:cNvPr id="120849" name="Group 56">
            <a:extLst>
              <a:ext uri="{FF2B5EF4-FFF2-40B4-BE49-F238E27FC236}">
                <a16:creationId xmlns:a16="http://schemas.microsoft.com/office/drawing/2014/main" id="{F942DBFB-0DD8-4059-9572-6421A6AD36C0}"/>
              </a:ext>
            </a:extLst>
          </p:cNvPr>
          <p:cNvGrpSpPr>
            <a:grpSpLocks/>
          </p:cNvGrpSpPr>
          <p:nvPr/>
        </p:nvGrpSpPr>
        <p:grpSpPr bwMode="auto">
          <a:xfrm rot="1168485">
            <a:off x="9220200" y="3581400"/>
            <a:ext cx="547688" cy="547688"/>
            <a:chOff x="1676400" y="3962400"/>
            <a:chExt cx="548640" cy="548640"/>
          </a:xfrm>
        </p:grpSpPr>
        <p:sp>
          <p:nvSpPr>
            <p:cNvPr id="60" name="Sun 59">
              <a:extLst>
                <a:ext uri="{FF2B5EF4-FFF2-40B4-BE49-F238E27FC236}">
                  <a16:creationId xmlns:a16="http://schemas.microsoft.com/office/drawing/2014/main" id="{26F2B59F-F791-4F91-8318-2277B402408D}"/>
                </a:ext>
              </a:extLst>
            </p:cNvPr>
            <p:cNvSpPr/>
            <p:nvPr/>
          </p:nvSpPr>
          <p:spPr>
            <a:xfrm rot="21385343">
              <a:off x="1676400" y="3962400"/>
              <a:ext cx="548640" cy="548640"/>
            </a:xfrm>
            <a:prstGeom prst="sun">
              <a:avLst/>
            </a:prstGeom>
            <a:solidFill>
              <a:schemeClr val="accent3">
                <a:lumMod val="40000"/>
                <a:lumOff val="60000"/>
                <a:alpha val="20000"/>
              </a:schemeClr>
            </a:solidFill>
            <a:ln>
              <a:solidFill>
                <a:schemeClr val="accent3">
                  <a:lumMod val="40000"/>
                  <a:lumOff val="60000"/>
                  <a:alpha val="1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pic>
          <p:nvPicPr>
            <p:cNvPr id="63" name="Picture 62" descr="3d-DiamondC.jpg">
              <a:extLst>
                <a:ext uri="{FF2B5EF4-FFF2-40B4-BE49-F238E27FC236}">
                  <a16:creationId xmlns:a16="http://schemas.microsoft.com/office/drawing/2014/main" id="{A7177DCC-1F91-46B3-8A94-61AF262B3E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21385343">
              <a:off x="1728216" y="4041648"/>
              <a:ext cx="445789" cy="372652"/>
            </a:xfrm>
            <a:prstGeom prst="rect">
              <a:avLst/>
            </a:prstGeom>
            <a:effectLst>
              <a:glow rad="139700">
                <a:schemeClr val="accent6">
                  <a:satMod val="175000"/>
                  <a:alpha val="40000"/>
                </a:schemeClr>
              </a:glow>
              <a:outerShdw blurRad="76200" dir="18900000" sy="23000" kx="-1200000" algn="bl" rotWithShape="0">
                <a:prstClr val="black">
                  <a:alpha val="90000"/>
                </a:prstClr>
              </a:outerShdw>
            </a:effectLst>
            <a:scene3d>
              <a:camera prst="perspectiveRight"/>
              <a:lightRig rig="threePt" dir="t"/>
            </a:scene3d>
          </p:spPr>
        </p:pic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E5724CB5-1D96-4F94-958A-35F014D918B7}"/>
              </a:ext>
            </a:extLst>
          </p:cNvPr>
          <p:cNvSpPr txBox="1"/>
          <p:nvPr/>
        </p:nvSpPr>
        <p:spPr>
          <a:xfrm>
            <a:off x="4876801" y="838200"/>
            <a:ext cx="2668777" cy="457200"/>
          </a:xfrm>
          <a:prstGeom prst="rect">
            <a:avLst/>
          </a:prstGeom>
          <a:noFill/>
        </p:spPr>
        <p:txBody>
          <a:bodyPr>
            <a:prstTxWarp prst="textCanUp">
              <a:avLst>
                <a:gd name="adj" fmla="val 66667"/>
              </a:avLst>
            </a:prstTxWarp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rgbClr val="FF3399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tserrat" panose="00000500000000000000" pitchFamily="50" charset="0"/>
              </a:rPr>
              <a:t> </a:t>
            </a:r>
            <a:r>
              <a:rPr lang="en-US" sz="2400" b="1" dirty="0">
                <a:ln w="18415" cmpd="sng">
                  <a:solidFill>
                    <a:schemeClr val="bg1">
                      <a:lumMod val="85000"/>
                    </a:schemeClr>
                  </a:solidFill>
                  <a:prstDash val="solid"/>
                </a:ln>
                <a:solidFill>
                  <a:schemeClr val="bg1">
                    <a:lumMod val="85000"/>
                  </a:schemeClr>
                </a:solidFill>
                <a:effectLst>
                  <a:glow rad="139700">
                    <a:srgbClr val="9966FF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tserrat" panose="00000500000000000000" pitchFamily="50" charset="0"/>
              </a:rPr>
              <a:t>Sediment</a:t>
            </a:r>
            <a:r>
              <a:rPr lang="en-US" sz="2400" b="1" dirty="0">
                <a:ln w="18415" cmpd="sng">
                  <a:solidFill>
                    <a:srgbClr val="FFFF99"/>
                  </a:solidFill>
                  <a:prstDash val="solid"/>
                </a:ln>
                <a:solidFill>
                  <a:srgbClr val="FFFF99"/>
                </a:solidFill>
                <a:effectLst>
                  <a:glow rad="139700">
                    <a:srgbClr val="9966FF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tserrat" panose="00000500000000000000" pitchFamily="50" charset="0"/>
              </a:rPr>
              <a:t> </a:t>
            </a:r>
          </a:p>
        </p:txBody>
      </p:sp>
    </p:spTree>
  </p:cSld>
  <p:clrMapOvr>
    <a:masterClrMapping/>
  </p:clrMapOvr>
  <p:transition spd="slow">
    <p:wipe dir="r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-0-ALL 02D6-PPT.jpg">
            <a:extLst>
              <a:ext uri="{FF2B5EF4-FFF2-40B4-BE49-F238E27FC236}">
                <a16:creationId xmlns:a16="http://schemas.microsoft.com/office/drawing/2014/main" id="{03004EE1-478A-4600-AA7D-B523C1F65C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4051" y="990600"/>
            <a:ext cx="5757863" cy="548640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8">
            <a:extLst>
              <a:ext uri="{FF2B5EF4-FFF2-40B4-BE49-F238E27FC236}">
                <a16:creationId xmlns:a16="http://schemas.microsoft.com/office/drawing/2014/main" id="{5E82C343-A06B-49A5-8BB7-4D31AACC4199}"/>
              </a:ext>
            </a:extLst>
          </p:cNvPr>
          <p:cNvGrpSpPr>
            <a:grpSpLocks/>
          </p:cNvGrpSpPr>
          <p:nvPr/>
        </p:nvGrpSpPr>
        <p:grpSpPr bwMode="auto">
          <a:xfrm>
            <a:off x="3048000" y="2544763"/>
            <a:ext cx="3124200" cy="304800"/>
            <a:chOff x="152400" y="2468880"/>
            <a:chExt cx="3124200" cy="304800"/>
          </a:xfrm>
        </p:grpSpPr>
        <p:sp>
          <p:nvSpPr>
            <p:cNvPr id="15" name="Left Arrow 14">
              <a:extLst>
                <a:ext uri="{FF2B5EF4-FFF2-40B4-BE49-F238E27FC236}">
                  <a16:creationId xmlns:a16="http://schemas.microsoft.com/office/drawing/2014/main" id="{36A87F71-C6E0-4367-A023-869614989F4A}"/>
                </a:ext>
              </a:extLst>
            </p:cNvPr>
            <p:cNvSpPr/>
            <p:nvPr/>
          </p:nvSpPr>
          <p:spPr>
            <a:xfrm>
              <a:off x="2819400" y="2468880"/>
              <a:ext cx="457200" cy="304800"/>
            </a:xfrm>
            <a:prstGeom prst="leftArrow">
              <a:avLst/>
            </a:prstGeom>
            <a:solidFill>
              <a:srgbClr val="FF6600">
                <a:alpha val="60000"/>
              </a:srgbClr>
            </a:solidFill>
            <a:ln>
              <a:solidFill>
                <a:srgbClr val="C0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39700" h="139700"/>
              <a:bevelB w="0" h="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5" name="Left Arrow 4">
              <a:extLst>
                <a:ext uri="{FF2B5EF4-FFF2-40B4-BE49-F238E27FC236}">
                  <a16:creationId xmlns:a16="http://schemas.microsoft.com/office/drawing/2014/main" id="{D74FA48B-684F-41F6-B949-741126DEDF22}"/>
                </a:ext>
              </a:extLst>
            </p:cNvPr>
            <p:cNvSpPr/>
            <p:nvPr/>
          </p:nvSpPr>
          <p:spPr>
            <a:xfrm rot="10800000">
              <a:off x="152400" y="2468880"/>
              <a:ext cx="457200" cy="304800"/>
            </a:xfrm>
            <a:prstGeom prst="leftArrow">
              <a:avLst/>
            </a:prstGeom>
            <a:solidFill>
              <a:srgbClr val="FF6600">
                <a:alpha val="60000"/>
              </a:srgbClr>
            </a:solidFill>
            <a:ln>
              <a:solidFill>
                <a:srgbClr val="C0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softRound"/>
              <a:bevelB w="0" h="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3" name="Title 1">
            <a:extLst>
              <a:ext uri="{FF2B5EF4-FFF2-40B4-BE49-F238E27FC236}">
                <a16:creationId xmlns:a16="http://schemas.microsoft.com/office/drawing/2014/main" id="{648D493A-D967-F8FC-FE1A-F2D9DCC5E76F}"/>
              </a:ext>
            </a:extLst>
          </p:cNvPr>
          <p:cNvSpPr txBox="1">
            <a:spLocks/>
          </p:cNvSpPr>
          <p:nvPr/>
        </p:nvSpPr>
        <p:spPr>
          <a:xfrm>
            <a:off x="861568" y="304800"/>
            <a:ext cx="10468864" cy="6858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500" b="1" dirty="0">
                <a:latin typeface="Montserrat" panose="00000500000000000000" pitchFamily="50" charset="0"/>
              </a:rPr>
              <a:t>Clovis Campsites</a:t>
            </a: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01B6DA98-2824-401F-803D-A34620E43C96}"/>
              </a:ext>
            </a:extLst>
          </p:cNvPr>
          <p:cNvSpPr/>
          <p:nvPr/>
        </p:nvSpPr>
        <p:spPr>
          <a:xfrm>
            <a:off x="5474208" y="0"/>
            <a:ext cx="1243584" cy="152400"/>
          </a:xfrm>
          <a:prstGeom prst="rect">
            <a:avLst/>
          </a:prstGeom>
          <a:solidFill>
            <a:srgbClr val="CDA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CDAB3C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07407E-6 L 0.06264 -0.13102 C 0.07579 -0.16528 0.09545 -0.18658 0.11602 -0.19213 C 0.13972 -0.19676 0.1586 -0.18496 0.17227 -0.15695 C 0.19297 -0.11181 0.21589 -0.07014 0.23685 -0.025 " pathEditMode="relative" rAng="0" ptsTypes="AAAAA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36" y="-96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COPYR-leonids2002_casado_full2.jpeg">
            <a:extLst>
              <a:ext uri="{FF2B5EF4-FFF2-40B4-BE49-F238E27FC236}">
                <a16:creationId xmlns:a16="http://schemas.microsoft.com/office/drawing/2014/main" id="{6A65343A-DAC5-4856-85C1-E17E63E933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457200"/>
            <a:ext cx="6877050" cy="5638800"/>
          </a:xfrm>
          <a:prstGeom prst="rect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  <a:effectLst/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7FE9E8FD-E38B-429F-801B-CC3BA14FB201}"/>
              </a:ext>
            </a:extLst>
          </p:cNvPr>
          <p:cNvSpPr/>
          <p:nvPr/>
        </p:nvSpPr>
        <p:spPr>
          <a:xfrm>
            <a:off x="2922161" y="3843690"/>
            <a:ext cx="6477000" cy="1107996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pPr algn="ctr">
              <a:defRPr/>
            </a:pP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76200" dir="2700000" algn="tl" rotWithShape="0">
                    <a:prstClr val="black"/>
                  </a:outerShdw>
                </a:effectLst>
                <a:ea typeface="+mn-ea"/>
                <a:cs typeface="Arial" pitchFamily="34" charset="0"/>
              </a:rPr>
              <a:t>14 lines of evidence... </a:t>
            </a:r>
          </a:p>
          <a:p>
            <a:pPr algn="ctr">
              <a:defRPr/>
            </a:pP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76200" dir="2700000" algn="tl" rotWithShape="0">
                    <a:prstClr val="black"/>
                  </a:outerShdw>
                </a:effectLst>
                <a:ea typeface="+mn-ea"/>
                <a:cs typeface="Arial" pitchFamily="34" charset="0"/>
              </a:rPr>
              <a:t>are they </a:t>
            </a:r>
            <a:r>
              <a:rPr lang="en-US" sz="2400" b="1" dirty="0">
                <a:solidFill>
                  <a:srgbClr val="FFC000"/>
                </a:solidFill>
                <a:effectLst>
                  <a:outerShdw blurRad="50800" dist="76200" dir="2700000" algn="tl" rotWithShape="0">
                    <a:prstClr val="black"/>
                  </a:outerShdw>
                </a:effectLst>
                <a:ea typeface="+mn-ea"/>
                <a:cs typeface="Arial" pitchFamily="34" charset="0"/>
              </a:rPr>
              <a:t>impact-related          </a:t>
            </a:r>
            <a:endParaRPr lang="en-US" sz="2400" b="1" dirty="0">
              <a:solidFill>
                <a:schemeClr val="bg1">
                  <a:lumMod val="95000"/>
                </a:schemeClr>
              </a:solidFill>
              <a:effectLst>
                <a:outerShdw blurRad="50800" dist="76200" dir="2700000" algn="tl" rotWithShape="0">
                  <a:prstClr val="black"/>
                </a:outerShdw>
              </a:effectLst>
              <a:ea typeface="+mn-ea"/>
              <a:cs typeface="Arial" pitchFamily="34" charset="0"/>
            </a:endParaRPr>
          </a:p>
          <a:p>
            <a:pPr algn="ctr">
              <a:defRPr/>
            </a:pPr>
            <a:r>
              <a:rPr lang="en-US" b="1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rial" pitchFamily="34" charset="0"/>
              </a:rPr>
              <a:t>		</a:t>
            </a:r>
            <a:endParaRPr lang="en-US" sz="900" dirty="0">
              <a:solidFill>
                <a:schemeClr val="bg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a typeface="+mn-ea"/>
              <a:cs typeface="Arial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EFF0C60-963A-42F0-8C42-7AE6DD6BCA73}"/>
              </a:ext>
            </a:extLst>
          </p:cNvPr>
          <p:cNvSpPr txBox="1"/>
          <p:nvPr/>
        </p:nvSpPr>
        <p:spPr>
          <a:xfrm>
            <a:off x="8991600" y="609601"/>
            <a:ext cx="38100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+mn-ea"/>
              </a:rPr>
              <a:t>50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3FFF47F-161A-4966-BA42-9FB639D7B426}"/>
              </a:ext>
            </a:extLst>
          </p:cNvPr>
          <p:cNvSpPr txBox="1"/>
          <p:nvPr/>
        </p:nvSpPr>
        <p:spPr>
          <a:xfrm>
            <a:off x="5486400" y="4571777"/>
            <a:ext cx="2133600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defRPr/>
            </a:pP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76200" dir="2700000" algn="tl" rotWithShape="0">
                    <a:prstClr val="black"/>
                  </a:outerShdw>
                </a:effectLst>
                <a:ea typeface="+mn-ea"/>
                <a:cs typeface="Arial" pitchFamily="34" charset="0"/>
              </a:rPr>
              <a:t> </a:t>
            </a:r>
            <a:r>
              <a:rPr lang="en-US" sz="2400" b="1" dirty="0">
                <a:solidFill>
                  <a:srgbClr val="FFFF99"/>
                </a:solidFill>
                <a:effectLst>
                  <a:outerShdw blurRad="50800" dist="76200" dir="2700000" algn="tl" rotWithShape="0">
                    <a:prstClr val="black"/>
                  </a:outerShdw>
                </a:effectLst>
                <a:ea typeface="+mn-ea"/>
                <a:cs typeface="Arial" pitchFamily="34" charset="0"/>
              </a:rPr>
              <a:t>or just</a:t>
            </a:r>
            <a:endParaRPr lang="en-US" sz="2400" dirty="0">
              <a:solidFill>
                <a:srgbClr val="FFFF99"/>
              </a:solidFill>
              <a:latin typeface="Arial" charset="0"/>
              <a:ea typeface="+mn-ea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6DBC4BA-D216-4934-B898-727DD7A281C1}"/>
              </a:ext>
            </a:extLst>
          </p:cNvPr>
          <p:cNvSpPr txBox="1"/>
          <p:nvPr/>
        </p:nvSpPr>
        <p:spPr>
          <a:xfrm>
            <a:off x="2819400" y="5562600"/>
            <a:ext cx="274320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rial" pitchFamily="34" charset="0"/>
              </a:rPr>
              <a:t> </a:t>
            </a:r>
            <a:r>
              <a:rPr lang="en-US" sz="1600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rial" pitchFamily="34" charset="0"/>
              </a:rPr>
              <a:t>Leonid meteor shower</a:t>
            </a:r>
            <a:endParaRPr lang="en-US" sz="1600" dirty="0">
              <a:solidFill>
                <a:schemeClr val="bg1">
                  <a:lumMod val="75000"/>
                </a:schemeClr>
              </a:solidFill>
              <a:latin typeface="Arial" charset="0"/>
              <a:ea typeface="+mn-ea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FA5A244-A7CC-42F4-9C42-EF572E5EB0E2}"/>
              </a:ext>
            </a:extLst>
          </p:cNvPr>
          <p:cNvSpPr/>
          <p:nvPr/>
        </p:nvSpPr>
        <p:spPr>
          <a:xfrm>
            <a:off x="2867025" y="4958834"/>
            <a:ext cx="6477000" cy="738664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pPr algn="ctr">
              <a:defRPr/>
            </a:pPr>
            <a:r>
              <a:rPr lang="en-US" sz="2400" b="1" dirty="0">
                <a:solidFill>
                  <a:srgbClr val="FFFF99"/>
                </a:solidFill>
                <a:effectLst>
                  <a:outerShdw blurRad="50800" dist="76200" dir="2700000" algn="tl" rotWithShape="0">
                    <a:prstClr val="black"/>
                  </a:outerShdw>
                </a:effectLst>
                <a:ea typeface="+mn-ea"/>
                <a:cs typeface="Arial" pitchFamily="34" charset="0"/>
              </a:rPr>
              <a:t>the normal rain of meteoritic debris?</a:t>
            </a:r>
          </a:p>
          <a:p>
            <a:pPr algn="ctr">
              <a:defRPr/>
            </a:pPr>
            <a:r>
              <a:rPr lang="en-US" b="1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Arial" pitchFamily="34" charset="0"/>
              </a:rPr>
              <a:t>		</a:t>
            </a:r>
            <a:endParaRPr lang="en-US" sz="900" dirty="0">
              <a:solidFill>
                <a:schemeClr val="bg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2" presetClass="emph" presetSubtype="0" repeatCount="5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6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136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136" fill="hold">
                                          <p:stCondLst>
                                            <p:cond delay="27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136" fill="hold">
                                          <p:stCondLst>
                                            <p:cond delay="4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136" fill="hold">
                                          <p:stCondLst>
                                            <p:cond delay="54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6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6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2" presetClass="emph" presetSubtype="0" repeatCount="5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120000">
                                      <p:cBhvr>
                                        <p:cTn id="28" dur="5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104" fill="hold">
                                          <p:stCondLst>
                                            <p:cond delay="10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104" fill="hold">
                                          <p:stCondLst>
                                            <p:cond delay="208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104" fill="hold">
                                          <p:stCondLst>
                                            <p:cond delay="312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104" fill="hold">
                                          <p:stCondLst>
                                            <p:cond delay="416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32" presetClass="emph" presetSubtype="0" repeatCount="500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120000">
                                      <p:cBhvr>
                                        <p:cTn id="34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0" grpId="0"/>
      <p:bldP spid="30" grpId="1"/>
      <p:bldP spid="14" grpId="0" build="allAtOnce"/>
      <p:bldP spid="14" grpId="1" build="allAtOnce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/>
          <p:cNvGraphicFramePr/>
          <p:nvPr/>
        </p:nvGraphicFramePr>
        <p:xfrm>
          <a:off x="2667000" y="457200"/>
          <a:ext cx="6858000" cy="556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Frame 5"/>
          <p:cNvSpPr/>
          <p:nvPr/>
        </p:nvSpPr>
        <p:spPr>
          <a:xfrm>
            <a:off x="2941638" y="1316038"/>
            <a:ext cx="6430962" cy="412750"/>
          </a:xfrm>
          <a:prstGeom prst="frame">
            <a:avLst/>
          </a:prstGeom>
          <a:solidFill>
            <a:srgbClr val="FFFFCC"/>
          </a:solidFill>
          <a:ln>
            <a:solidFill>
              <a:srgbClr val="FFFF00"/>
            </a:solidFill>
          </a:ln>
          <a:effectLst>
            <a:glow rad="101600">
              <a:srgbClr val="FFFF99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Up Arrow 11"/>
          <p:cNvSpPr/>
          <p:nvPr/>
        </p:nvSpPr>
        <p:spPr>
          <a:xfrm rot="21600000">
            <a:off x="3810000" y="1600200"/>
            <a:ext cx="533400" cy="914400"/>
          </a:xfrm>
          <a:prstGeom prst="upArrow">
            <a:avLst/>
          </a:prstGeom>
          <a:solidFill>
            <a:srgbClr val="FF66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19799996" lon="21599992" rev="0"/>
            </a:camera>
            <a:lightRig rig="threePt" dir="t">
              <a:rot lat="0" lon="0" rev="19800000"/>
            </a:lightRig>
          </a:scene3d>
          <a:sp3d>
            <a:bevelT w="152400" h="12700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"/>
          <p:cNvSpPr txBox="1"/>
          <p:nvPr/>
        </p:nvSpPr>
        <p:spPr>
          <a:xfrm>
            <a:off x="8077201" y="1371601"/>
            <a:ext cx="1295407" cy="30483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&gt;56,000 times</a:t>
            </a:r>
          </a:p>
        </p:txBody>
      </p:sp>
      <p:grpSp>
        <p:nvGrpSpPr>
          <p:cNvPr id="2" name="Group 17"/>
          <p:cNvGrpSpPr/>
          <p:nvPr/>
        </p:nvGrpSpPr>
        <p:grpSpPr>
          <a:xfrm>
            <a:off x="5181600" y="4032504"/>
            <a:ext cx="2898648" cy="457190"/>
            <a:chOff x="3657600" y="3810000"/>
            <a:chExt cx="2898648" cy="457190"/>
          </a:xfrm>
        </p:grpSpPr>
        <p:sp>
          <p:nvSpPr>
            <p:cNvPr id="19" name="TextBox 1"/>
            <p:cNvSpPr txBox="1"/>
            <p:nvPr/>
          </p:nvSpPr>
          <p:spPr>
            <a:xfrm>
              <a:off x="3657600" y="3886200"/>
              <a:ext cx="2898648" cy="36576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20" name="TextBox 1"/>
            <p:cNvSpPr txBox="1"/>
            <p:nvPr/>
          </p:nvSpPr>
          <p:spPr>
            <a:xfrm>
              <a:off x="4038600" y="3810000"/>
              <a:ext cx="990638" cy="457190"/>
            </a:xfrm>
            <a:prstGeom prst="rect">
              <a:avLst/>
            </a:prstGeom>
          </p:spPr>
          <p:txBody>
            <a:bodyPr wrap="square" tIns="45720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8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</a:t>
              </a:r>
            </a:p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14/14</a:t>
              </a:r>
            </a:p>
            <a:p>
              <a:pPr algn="ctr"/>
              <a:endParaRPr lang="en-US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8229600" y="866002"/>
            <a:ext cx="1295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</a:rPr>
              <a:t>&gt;Background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1867AB-73A0-435E-888D-9D46F7030E63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5885609"/>
      </p:ext>
    </p:extLst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/>
          <p:cNvGraphicFramePr/>
          <p:nvPr/>
        </p:nvGraphicFramePr>
        <p:xfrm>
          <a:off x="2667000" y="457200"/>
          <a:ext cx="6858000" cy="556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Frame 5"/>
          <p:cNvSpPr/>
          <p:nvPr/>
        </p:nvSpPr>
        <p:spPr>
          <a:xfrm>
            <a:off x="2941638" y="1316038"/>
            <a:ext cx="6430962" cy="412750"/>
          </a:xfrm>
          <a:prstGeom prst="frame">
            <a:avLst/>
          </a:prstGeom>
          <a:solidFill>
            <a:srgbClr val="FFFFCC"/>
          </a:solidFill>
          <a:ln>
            <a:solidFill>
              <a:srgbClr val="FFFF00"/>
            </a:solidFill>
          </a:ln>
          <a:effectLst>
            <a:glow rad="101600">
              <a:srgbClr val="FFFF99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Up Arrow 11"/>
          <p:cNvSpPr/>
          <p:nvPr/>
        </p:nvSpPr>
        <p:spPr>
          <a:xfrm rot="21600000">
            <a:off x="5867400" y="1600200"/>
            <a:ext cx="533400" cy="914400"/>
          </a:xfrm>
          <a:prstGeom prst="upArrow">
            <a:avLst/>
          </a:prstGeom>
          <a:solidFill>
            <a:srgbClr val="FF66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19799996" lon="21599992" rev="0"/>
            </a:camera>
            <a:lightRig rig="threePt" dir="t">
              <a:rot lat="0" lon="0" rev="19800000"/>
            </a:lightRig>
          </a:scene3d>
          <a:sp3d>
            <a:bevelT w="152400" h="12700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"/>
          <p:cNvSpPr txBox="1"/>
          <p:nvPr/>
        </p:nvSpPr>
        <p:spPr>
          <a:xfrm>
            <a:off x="8077201" y="1371601"/>
            <a:ext cx="1295407" cy="30483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&gt;56,000 times</a:t>
            </a:r>
          </a:p>
        </p:txBody>
      </p:sp>
      <p:grpSp>
        <p:nvGrpSpPr>
          <p:cNvPr id="2" name="Group 17"/>
          <p:cNvGrpSpPr/>
          <p:nvPr/>
        </p:nvGrpSpPr>
        <p:grpSpPr>
          <a:xfrm>
            <a:off x="5181600" y="4032504"/>
            <a:ext cx="2898648" cy="457190"/>
            <a:chOff x="3657600" y="3810000"/>
            <a:chExt cx="2898648" cy="457190"/>
          </a:xfrm>
        </p:grpSpPr>
        <p:sp>
          <p:nvSpPr>
            <p:cNvPr id="19" name="TextBox 1"/>
            <p:cNvSpPr txBox="1"/>
            <p:nvPr/>
          </p:nvSpPr>
          <p:spPr>
            <a:xfrm>
              <a:off x="3657600" y="3886200"/>
              <a:ext cx="2898648" cy="36576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20" name="TextBox 1"/>
            <p:cNvSpPr txBox="1"/>
            <p:nvPr/>
          </p:nvSpPr>
          <p:spPr>
            <a:xfrm>
              <a:off x="4038600" y="3810000"/>
              <a:ext cx="990638" cy="457190"/>
            </a:xfrm>
            <a:prstGeom prst="rect">
              <a:avLst/>
            </a:prstGeom>
          </p:spPr>
          <p:txBody>
            <a:bodyPr wrap="square" tIns="45720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8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</a:t>
              </a:r>
            </a:p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14/14</a:t>
              </a:r>
            </a:p>
            <a:p>
              <a:pPr algn="ctr"/>
              <a:endParaRPr lang="en-US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8229600" y="866002"/>
            <a:ext cx="1295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</a:rPr>
              <a:t>&gt;Background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1867AB-73A0-435E-888D-9D46F7030E63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5.55112E-17 L 0.20938 5.55112E-17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69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/>
      <p:bldP spid="1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/>
          <p:cNvGraphicFramePr/>
          <p:nvPr/>
        </p:nvGraphicFramePr>
        <p:xfrm>
          <a:off x="2667000" y="457200"/>
          <a:ext cx="6858000" cy="556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Frame 10"/>
          <p:cNvSpPr/>
          <p:nvPr/>
        </p:nvSpPr>
        <p:spPr>
          <a:xfrm>
            <a:off x="4175125" y="2438401"/>
            <a:ext cx="5197475" cy="411163"/>
          </a:xfrm>
          <a:prstGeom prst="frame">
            <a:avLst/>
          </a:prstGeom>
          <a:solidFill>
            <a:srgbClr val="FFFFCC"/>
          </a:solidFill>
          <a:ln>
            <a:solidFill>
              <a:srgbClr val="FFFF00"/>
            </a:solidFill>
          </a:ln>
          <a:effectLst>
            <a:glow rad="101600">
              <a:srgbClr val="FFFF99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Up Arrow 11"/>
          <p:cNvSpPr/>
          <p:nvPr/>
        </p:nvSpPr>
        <p:spPr>
          <a:xfrm rot="21600000">
            <a:off x="4267200" y="2666999"/>
            <a:ext cx="533400" cy="914400"/>
          </a:xfrm>
          <a:prstGeom prst="upArrow">
            <a:avLst/>
          </a:prstGeom>
          <a:solidFill>
            <a:srgbClr val="FF66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19799996" lon="21599992" rev="0"/>
            </a:camera>
            <a:lightRig rig="threePt" dir="t">
              <a:rot lat="0" lon="0" rev="19800000"/>
            </a:lightRig>
          </a:scene3d>
          <a:sp3d>
            <a:bevelT w="152400" h="12700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" name="Group 12"/>
          <p:cNvGrpSpPr/>
          <p:nvPr/>
        </p:nvGrpSpPr>
        <p:grpSpPr>
          <a:xfrm>
            <a:off x="5181600" y="4032504"/>
            <a:ext cx="2898648" cy="457190"/>
            <a:chOff x="3657600" y="3810000"/>
            <a:chExt cx="2898648" cy="457190"/>
          </a:xfrm>
        </p:grpSpPr>
        <p:sp>
          <p:nvSpPr>
            <p:cNvPr id="14" name="TextBox 1"/>
            <p:cNvSpPr txBox="1"/>
            <p:nvPr/>
          </p:nvSpPr>
          <p:spPr>
            <a:xfrm>
              <a:off x="3657600" y="3886200"/>
              <a:ext cx="2898648" cy="36576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15" name="TextBox 1"/>
            <p:cNvSpPr txBox="1"/>
            <p:nvPr/>
          </p:nvSpPr>
          <p:spPr>
            <a:xfrm>
              <a:off x="4038600" y="3810000"/>
              <a:ext cx="990638" cy="457190"/>
            </a:xfrm>
            <a:prstGeom prst="rect">
              <a:avLst/>
            </a:prstGeom>
          </p:spPr>
          <p:txBody>
            <a:bodyPr wrap="square" tIns="45720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8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</a:t>
              </a:r>
            </a:p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14/14</a:t>
              </a:r>
            </a:p>
            <a:p>
              <a:pPr algn="ctr"/>
              <a:endParaRPr lang="en-US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8229600" y="866002"/>
            <a:ext cx="1295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</a:rPr>
              <a:t>&gt;Background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1867AB-73A0-435E-888D-9D46F7030E63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/>
          <p:cNvGraphicFramePr/>
          <p:nvPr/>
        </p:nvGraphicFramePr>
        <p:xfrm>
          <a:off x="2667000" y="457200"/>
          <a:ext cx="6858000" cy="556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Frame 10"/>
          <p:cNvSpPr/>
          <p:nvPr/>
        </p:nvSpPr>
        <p:spPr>
          <a:xfrm>
            <a:off x="4175125" y="2438401"/>
            <a:ext cx="5197475" cy="411163"/>
          </a:xfrm>
          <a:prstGeom prst="frame">
            <a:avLst/>
          </a:prstGeom>
          <a:solidFill>
            <a:srgbClr val="FFFFCC"/>
          </a:solidFill>
          <a:ln>
            <a:solidFill>
              <a:srgbClr val="FFFF00"/>
            </a:solidFill>
          </a:ln>
          <a:effectLst>
            <a:glow rad="101600">
              <a:srgbClr val="FFFF99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Up Arrow 16"/>
          <p:cNvSpPr/>
          <p:nvPr/>
        </p:nvSpPr>
        <p:spPr>
          <a:xfrm rot="21600000">
            <a:off x="5867400" y="2743200"/>
            <a:ext cx="533400" cy="914400"/>
          </a:xfrm>
          <a:prstGeom prst="upArrow">
            <a:avLst/>
          </a:prstGeom>
          <a:solidFill>
            <a:srgbClr val="FF66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19799996" lon="21599992" rev="0"/>
            </a:camera>
            <a:lightRig rig="threePt" dir="t">
              <a:rot lat="0" lon="0" rev="19800000"/>
            </a:lightRig>
          </a:scene3d>
          <a:sp3d>
            <a:bevelT w="152400" h="12700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"/>
          <p:cNvSpPr txBox="1"/>
          <p:nvPr/>
        </p:nvSpPr>
        <p:spPr>
          <a:xfrm>
            <a:off x="8077201" y="2514601"/>
            <a:ext cx="1295407" cy="30483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&gt;6,000 times</a:t>
            </a:r>
          </a:p>
        </p:txBody>
      </p:sp>
      <p:grpSp>
        <p:nvGrpSpPr>
          <p:cNvPr id="2" name="Group 12"/>
          <p:cNvGrpSpPr/>
          <p:nvPr/>
        </p:nvGrpSpPr>
        <p:grpSpPr>
          <a:xfrm>
            <a:off x="5181600" y="4032504"/>
            <a:ext cx="2898648" cy="457190"/>
            <a:chOff x="3657600" y="3810000"/>
            <a:chExt cx="2898648" cy="457190"/>
          </a:xfrm>
        </p:grpSpPr>
        <p:sp>
          <p:nvSpPr>
            <p:cNvPr id="14" name="TextBox 1"/>
            <p:cNvSpPr txBox="1"/>
            <p:nvPr/>
          </p:nvSpPr>
          <p:spPr>
            <a:xfrm>
              <a:off x="3657600" y="3886200"/>
              <a:ext cx="2898648" cy="36576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15" name="TextBox 1"/>
            <p:cNvSpPr txBox="1"/>
            <p:nvPr/>
          </p:nvSpPr>
          <p:spPr>
            <a:xfrm>
              <a:off x="4038600" y="3810000"/>
              <a:ext cx="990638" cy="457190"/>
            </a:xfrm>
            <a:prstGeom prst="rect">
              <a:avLst/>
            </a:prstGeom>
          </p:spPr>
          <p:txBody>
            <a:bodyPr wrap="square" tIns="45720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8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</a:t>
              </a:r>
            </a:p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14/14</a:t>
              </a:r>
            </a:p>
            <a:p>
              <a:pPr algn="ctr"/>
              <a:endParaRPr lang="en-US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8229600" y="866002"/>
            <a:ext cx="1295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</a:rPr>
              <a:t>&gt;Background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1867AB-73A0-435E-888D-9D46F7030E63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33333E-6 L 0.20938 3.33333E-6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69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/>
          <p:cNvGraphicFramePr/>
          <p:nvPr/>
        </p:nvGraphicFramePr>
        <p:xfrm>
          <a:off x="2667000" y="457200"/>
          <a:ext cx="6858000" cy="556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Frame 5"/>
          <p:cNvSpPr/>
          <p:nvPr/>
        </p:nvSpPr>
        <p:spPr>
          <a:xfrm>
            <a:off x="3105150" y="2971801"/>
            <a:ext cx="6267450" cy="411163"/>
          </a:xfrm>
          <a:prstGeom prst="frame">
            <a:avLst/>
          </a:prstGeom>
          <a:solidFill>
            <a:srgbClr val="FFFFCC"/>
          </a:solidFill>
          <a:ln>
            <a:solidFill>
              <a:srgbClr val="FFFF00"/>
            </a:solidFill>
          </a:ln>
          <a:effectLst>
            <a:glow rad="101600">
              <a:srgbClr val="FFFF99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" name="Group 14"/>
          <p:cNvGrpSpPr/>
          <p:nvPr/>
        </p:nvGrpSpPr>
        <p:grpSpPr>
          <a:xfrm>
            <a:off x="5181600" y="4032504"/>
            <a:ext cx="2898648" cy="457190"/>
            <a:chOff x="3657600" y="3810000"/>
            <a:chExt cx="2898648" cy="457190"/>
          </a:xfrm>
        </p:grpSpPr>
        <p:sp>
          <p:nvSpPr>
            <p:cNvPr id="16" name="TextBox 1"/>
            <p:cNvSpPr txBox="1"/>
            <p:nvPr/>
          </p:nvSpPr>
          <p:spPr>
            <a:xfrm>
              <a:off x="3657600" y="3886200"/>
              <a:ext cx="2898648" cy="36576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17" name="TextBox 1"/>
            <p:cNvSpPr txBox="1"/>
            <p:nvPr/>
          </p:nvSpPr>
          <p:spPr>
            <a:xfrm>
              <a:off x="4038600" y="3810000"/>
              <a:ext cx="990638" cy="457190"/>
            </a:xfrm>
            <a:prstGeom prst="rect">
              <a:avLst/>
            </a:prstGeom>
          </p:spPr>
          <p:txBody>
            <a:bodyPr wrap="square" tIns="45720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8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</a:t>
              </a:r>
            </a:p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14/14</a:t>
              </a:r>
            </a:p>
            <a:p>
              <a:pPr algn="ctr"/>
              <a:endParaRPr lang="en-US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2" name="Up Arrow 11"/>
          <p:cNvSpPr/>
          <p:nvPr/>
        </p:nvSpPr>
        <p:spPr>
          <a:xfrm rot="21600000">
            <a:off x="4267200" y="3276600"/>
            <a:ext cx="533400" cy="914400"/>
          </a:xfrm>
          <a:prstGeom prst="upArrow">
            <a:avLst/>
          </a:prstGeom>
          <a:solidFill>
            <a:srgbClr val="FF66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19799996" lon="21599992" rev="0"/>
            </a:camera>
            <a:lightRig rig="threePt" dir="t">
              <a:rot lat="0" lon="0" rev="19800000"/>
            </a:lightRig>
          </a:scene3d>
          <a:sp3d>
            <a:bevelT w="152400" h="12700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8229600" y="866002"/>
            <a:ext cx="1295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</a:rPr>
              <a:t>&gt;Background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1867AB-73A0-435E-888D-9D46F7030E63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/>
          <p:cNvGraphicFramePr/>
          <p:nvPr/>
        </p:nvGraphicFramePr>
        <p:xfrm>
          <a:off x="2667000" y="457200"/>
          <a:ext cx="6858000" cy="556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Frame 5"/>
          <p:cNvSpPr/>
          <p:nvPr/>
        </p:nvSpPr>
        <p:spPr>
          <a:xfrm>
            <a:off x="3105150" y="2971801"/>
            <a:ext cx="6267450" cy="411163"/>
          </a:xfrm>
          <a:prstGeom prst="frame">
            <a:avLst/>
          </a:prstGeom>
          <a:solidFill>
            <a:srgbClr val="FFFFCC"/>
          </a:solidFill>
          <a:ln>
            <a:solidFill>
              <a:srgbClr val="FFFF00"/>
            </a:solidFill>
          </a:ln>
          <a:effectLst>
            <a:glow rad="101600">
              <a:srgbClr val="FFFF99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TextBox 1"/>
          <p:cNvSpPr txBox="1"/>
          <p:nvPr/>
        </p:nvSpPr>
        <p:spPr>
          <a:xfrm>
            <a:off x="8153400" y="3048000"/>
            <a:ext cx="1295400" cy="30480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&gt;14,000 times</a:t>
            </a:r>
          </a:p>
        </p:txBody>
      </p:sp>
      <p:grpSp>
        <p:nvGrpSpPr>
          <p:cNvPr id="2" name="Group 14"/>
          <p:cNvGrpSpPr/>
          <p:nvPr/>
        </p:nvGrpSpPr>
        <p:grpSpPr>
          <a:xfrm>
            <a:off x="5181600" y="4032504"/>
            <a:ext cx="2898648" cy="457190"/>
            <a:chOff x="3657600" y="3810000"/>
            <a:chExt cx="2898648" cy="457190"/>
          </a:xfrm>
        </p:grpSpPr>
        <p:sp>
          <p:nvSpPr>
            <p:cNvPr id="16" name="TextBox 1"/>
            <p:cNvSpPr txBox="1"/>
            <p:nvPr/>
          </p:nvSpPr>
          <p:spPr>
            <a:xfrm>
              <a:off x="3657600" y="3886200"/>
              <a:ext cx="2898648" cy="36576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17" name="TextBox 1"/>
            <p:cNvSpPr txBox="1"/>
            <p:nvPr/>
          </p:nvSpPr>
          <p:spPr>
            <a:xfrm>
              <a:off x="4038600" y="3810000"/>
              <a:ext cx="990638" cy="457190"/>
            </a:xfrm>
            <a:prstGeom prst="rect">
              <a:avLst/>
            </a:prstGeom>
          </p:spPr>
          <p:txBody>
            <a:bodyPr wrap="square" tIns="45720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8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</a:t>
              </a:r>
            </a:p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14/14</a:t>
              </a:r>
            </a:p>
            <a:p>
              <a:pPr algn="ctr"/>
              <a:endParaRPr lang="en-US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1" name="Up Arrow 10"/>
          <p:cNvSpPr/>
          <p:nvPr/>
        </p:nvSpPr>
        <p:spPr>
          <a:xfrm rot="21600000">
            <a:off x="5867400" y="3276601"/>
            <a:ext cx="533400" cy="914400"/>
          </a:xfrm>
          <a:prstGeom prst="upArrow">
            <a:avLst/>
          </a:prstGeom>
          <a:solidFill>
            <a:srgbClr val="FF66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19799996" lon="21599992" rev="0"/>
            </a:camera>
            <a:lightRig rig="threePt" dir="t">
              <a:rot lat="0" lon="0" rev="19800000"/>
            </a:lightRig>
          </a:scene3d>
          <a:sp3d>
            <a:bevelT w="152400" h="12700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8229600" y="866002"/>
            <a:ext cx="1295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</a:rPr>
              <a:t>&gt;Background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1867AB-73A0-435E-888D-9D46F7030E63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44444E-6 L 0.22188 0.00232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94" y="11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/>
          <p:cNvGraphicFramePr/>
          <p:nvPr/>
        </p:nvGraphicFramePr>
        <p:xfrm>
          <a:off x="2667000" y="457200"/>
          <a:ext cx="6858000" cy="556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" name="Group 14"/>
          <p:cNvGrpSpPr/>
          <p:nvPr/>
        </p:nvGrpSpPr>
        <p:grpSpPr>
          <a:xfrm>
            <a:off x="5181600" y="4032504"/>
            <a:ext cx="2898648" cy="457190"/>
            <a:chOff x="3657600" y="3810000"/>
            <a:chExt cx="2898648" cy="457190"/>
          </a:xfrm>
        </p:grpSpPr>
        <p:sp>
          <p:nvSpPr>
            <p:cNvPr id="16" name="TextBox 1"/>
            <p:cNvSpPr txBox="1"/>
            <p:nvPr/>
          </p:nvSpPr>
          <p:spPr>
            <a:xfrm>
              <a:off x="3657600" y="3886200"/>
              <a:ext cx="2898648" cy="36576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17" name="TextBox 1"/>
            <p:cNvSpPr txBox="1"/>
            <p:nvPr/>
          </p:nvSpPr>
          <p:spPr>
            <a:xfrm>
              <a:off x="4038600" y="3810000"/>
              <a:ext cx="990638" cy="457190"/>
            </a:xfrm>
            <a:prstGeom prst="rect">
              <a:avLst/>
            </a:prstGeom>
          </p:spPr>
          <p:txBody>
            <a:bodyPr wrap="square" tIns="45720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8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</a:t>
              </a:r>
            </a:p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14/14</a:t>
              </a:r>
            </a:p>
            <a:p>
              <a:pPr algn="ctr"/>
              <a:endParaRPr lang="en-US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6" name="Frame 5"/>
          <p:cNvSpPr/>
          <p:nvPr/>
        </p:nvSpPr>
        <p:spPr>
          <a:xfrm>
            <a:off x="3371850" y="4087813"/>
            <a:ext cx="6000750" cy="411162"/>
          </a:xfrm>
          <a:prstGeom prst="frame">
            <a:avLst/>
          </a:prstGeom>
          <a:solidFill>
            <a:srgbClr val="FFFFCC"/>
          </a:solidFill>
          <a:ln>
            <a:solidFill>
              <a:srgbClr val="FFFF00"/>
            </a:solidFill>
          </a:ln>
          <a:effectLst>
            <a:glow rad="101600">
              <a:srgbClr val="FFFF99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3" name="Up Arrow 12"/>
          <p:cNvSpPr/>
          <p:nvPr/>
        </p:nvSpPr>
        <p:spPr>
          <a:xfrm rot="21600000">
            <a:off x="4267200" y="4343400"/>
            <a:ext cx="533400" cy="914400"/>
          </a:xfrm>
          <a:prstGeom prst="upArrow">
            <a:avLst/>
          </a:prstGeom>
          <a:solidFill>
            <a:srgbClr val="FF66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19799996" lon="21599992" rev="0"/>
            </a:camera>
            <a:lightRig rig="threePt" dir="t">
              <a:rot lat="0" lon="0" rev="19800000"/>
            </a:lightRig>
          </a:scene3d>
          <a:sp3d>
            <a:bevelT w="152400" h="12700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8229600" y="866002"/>
            <a:ext cx="1295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</a:rPr>
              <a:t>&gt;Background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1867AB-73A0-435E-888D-9D46F7030E63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</p:cSld>
  <p:clrMapOvr>
    <a:masterClrMapping/>
  </p:clrMapOvr>
  <p:transition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/>
          <p:cNvGraphicFramePr/>
          <p:nvPr/>
        </p:nvGraphicFramePr>
        <p:xfrm>
          <a:off x="2667000" y="457200"/>
          <a:ext cx="6858000" cy="556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" name="Group 14"/>
          <p:cNvGrpSpPr/>
          <p:nvPr/>
        </p:nvGrpSpPr>
        <p:grpSpPr>
          <a:xfrm>
            <a:off x="5181600" y="4032504"/>
            <a:ext cx="2898648" cy="457190"/>
            <a:chOff x="3657600" y="3810000"/>
            <a:chExt cx="2898648" cy="457190"/>
          </a:xfrm>
        </p:grpSpPr>
        <p:sp>
          <p:nvSpPr>
            <p:cNvPr id="16" name="TextBox 1"/>
            <p:cNvSpPr txBox="1"/>
            <p:nvPr/>
          </p:nvSpPr>
          <p:spPr>
            <a:xfrm>
              <a:off x="3657600" y="3886200"/>
              <a:ext cx="2898648" cy="36576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17" name="TextBox 1"/>
            <p:cNvSpPr txBox="1"/>
            <p:nvPr/>
          </p:nvSpPr>
          <p:spPr>
            <a:xfrm>
              <a:off x="4038600" y="3810000"/>
              <a:ext cx="990638" cy="457190"/>
            </a:xfrm>
            <a:prstGeom prst="rect">
              <a:avLst/>
            </a:prstGeom>
          </p:spPr>
          <p:txBody>
            <a:bodyPr wrap="square" tIns="45720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8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</a:t>
              </a:r>
            </a:p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14/14</a:t>
              </a:r>
            </a:p>
            <a:p>
              <a:pPr algn="ctr"/>
              <a:endParaRPr lang="en-US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6" name="Frame 5"/>
          <p:cNvSpPr/>
          <p:nvPr/>
        </p:nvSpPr>
        <p:spPr>
          <a:xfrm>
            <a:off x="3371850" y="4087813"/>
            <a:ext cx="6000750" cy="411162"/>
          </a:xfrm>
          <a:prstGeom prst="frame">
            <a:avLst/>
          </a:prstGeom>
          <a:solidFill>
            <a:srgbClr val="FFFFCC"/>
          </a:solidFill>
          <a:ln>
            <a:solidFill>
              <a:srgbClr val="FFFF00"/>
            </a:solidFill>
          </a:ln>
          <a:effectLst>
            <a:glow rad="101600">
              <a:srgbClr val="FFFF99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229600" y="866002"/>
            <a:ext cx="1295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</a:rPr>
              <a:t>&gt;Background</a:t>
            </a:r>
          </a:p>
        </p:txBody>
      </p:sp>
      <p:sp>
        <p:nvSpPr>
          <p:cNvPr id="14" name="TextBox 1"/>
          <p:cNvSpPr txBox="1"/>
          <p:nvPr/>
        </p:nvSpPr>
        <p:spPr>
          <a:xfrm>
            <a:off x="8077200" y="4160520"/>
            <a:ext cx="1295400" cy="30480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&gt;20,000 times</a:t>
            </a:r>
          </a:p>
        </p:txBody>
      </p:sp>
      <p:sp>
        <p:nvSpPr>
          <p:cNvPr id="13" name="Up Arrow 12"/>
          <p:cNvSpPr/>
          <p:nvPr/>
        </p:nvSpPr>
        <p:spPr>
          <a:xfrm rot="21600000">
            <a:off x="5867400" y="4343400"/>
            <a:ext cx="533400" cy="914400"/>
          </a:xfrm>
          <a:prstGeom prst="upArrow">
            <a:avLst/>
          </a:prstGeom>
          <a:solidFill>
            <a:srgbClr val="FF66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19799996" lon="21599992" rev="0"/>
            </a:camera>
            <a:lightRig rig="threePt" dir="t">
              <a:rot lat="0" lon="0" rev="19800000"/>
            </a:lightRig>
          </a:scene3d>
          <a:sp3d>
            <a:bevelT w="152400" h="12700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1867AB-73A0-435E-888D-9D46F7030E63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0 L 0.20938 0.01111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69" y="55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E6475BF-1AF9-4896-B95D-DC53BDCE3331}"/>
              </a:ext>
            </a:extLst>
          </p:cNvPr>
          <p:cNvSpPr txBox="1"/>
          <p:nvPr/>
        </p:nvSpPr>
        <p:spPr>
          <a:xfrm>
            <a:off x="6096000" y="2720976"/>
            <a:ext cx="47244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144000" indent="-144000" eaLnBrk="1" hangingPunct="1">
              <a:buClr>
                <a:srgbClr val="CDAB3C"/>
              </a:buClr>
              <a:buFont typeface="Arial" panose="020B0604020202020204" pitchFamily="34" charset="0"/>
              <a:buChar char="•"/>
            </a:pPr>
            <a:r>
              <a:rPr lang="en-US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Marker abundances increase toward </a:t>
            </a:r>
            <a:r>
              <a:rPr lang="en-US" altLang="en-US" sz="2000" b="1" dirty="0">
                <a:solidFill>
                  <a:srgbClr val="CDAB3C"/>
                </a:solidFill>
                <a:latin typeface="Montserrat" panose="00000500000000000000" pitchFamily="50" charset="0"/>
              </a:rPr>
              <a:t>Eastern Canada</a:t>
            </a:r>
            <a:r>
              <a:rPr lang="en-US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.</a:t>
            </a:r>
          </a:p>
        </p:txBody>
      </p:sp>
      <p:pic>
        <p:nvPicPr>
          <p:cNvPr id="8" name="Picture 7" descr="3-NOAA--CarbS 4.jpg">
            <a:extLst>
              <a:ext uri="{FF2B5EF4-FFF2-40B4-BE49-F238E27FC236}">
                <a16:creationId xmlns:a16="http://schemas.microsoft.com/office/drawing/2014/main" id="{06B021C1-B4DD-4284-BA4C-36E60396CA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1" y="4602164"/>
            <a:ext cx="3400425" cy="2103437"/>
          </a:xfrm>
          <a:prstGeom prst="rect">
            <a:avLst/>
          </a:prstGeom>
          <a:noFill/>
          <a:ln>
            <a:noFill/>
          </a:ln>
          <a:effectLst>
            <a:outerShdw blurRad="139700" dist="165100" dir="2700000" algn="tl" rotWithShape="0">
              <a:srgbClr val="333333">
                <a:alpha val="4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3-NOAA--MagG 4.jpg">
            <a:extLst>
              <a:ext uri="{FF2B5EF4-FFF2-40B4-BE49-F238E27FC236}">
                <a16:creationId xmlns:a16="http://schemas.microsoft.com/office/drawing/2014/main" id="{D62CBAA8-1174-454C-90A2-A7DB0EADF8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1" y="152400"/>
            <a:ext cx="3400425" cy="2103438"/>
          </a:xfrm>
          <a:prstGeom prst="rect">
            <a:avLst/>
          </a:prstGeom>
          <a:noFill/>
          <a:ln>
            <a:noFill/>
          </a:ln>
          <a:effectLst>
            <a:outerShdw blurRad="139700" dist="165100" dir="2700000" algn="tl" rotWithShape="0">
              <a:srgbClr val="333333">
                <a:alpha val="4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3-NOAA--MagS 4.jpg">
            <a:extLst>
              <a:ext uri="{FF2B5EF4-FFF2-40B4-BE49-F238E27FC236}">
                <a16:creationId xmlns:a16="http://schemas.microsoft.com/office/drawing/2014/main" id="{0E3D5635-DFB3-4A92-87CF-C4D667DCFC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1" y="2362200"/>
            <a:ext cx="3408363" cy="2103438"/>
          </a:xfrm>
          <a:prstGeom prst="rect">
            <a:avLst/>
          </a:prstGeom>
          <a:noFill/>
          <a:ln>
            <a:noFill/>
          </a:ln>
          <a:effectLst>
            <a:outerShdw blurRad="139700" dist="165100" dir="2700000" algn="tl" rotWithShape="0">
              <a:srgbClr val="333333">
                <a:alpha val="4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DA243151-4B44-49ED-BF33-39793FA246F2}"/>
              </a:ext>
            </a:extLst>
          </p:cNvPr>
          <p:cNvSpPr txBox="1"/>
          <p:nvPr/>
        </p:nvSpPr>
        <p:spPr>
          <a:xfrm>
            <a:off x="6096000" y="3711574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144000" indent="-144000" eaLnBrk="1" hangingPunct="1">
              <a:buClr>
                <a:srgbClr val="CDAB3C"/>
              </a:buClr>
              <a:buFont typeface="Arial" panose="020B0604020202020204" pitchFamily="34" charset="0"/>
              <a:buChar char="•"/>
            </a:pPr>
            <a:r>
              <a:rPr lang="en-US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Focus of the </a:t>
            </a:r>
            <a:r>
              <a:rPr lang="en-US" altLang="en-US" sz="2000" b="1" dirty="0">
                <a:solidFill>
                  <a:srgbClr val="CDAB3C"/>
                </a:solidFill>
                <a:latin typeface="Montserrat" panose="00000500000000000000" pitchFamily="50" charset="0"/>
              </a:rPr>
              <a:t>YD Impact Event</a:t>
            </a:r>
            <a:r>
              <a:rPr lang="en-US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:</a:t>
            </a:r>
          </a:p>
        </p:txBody>
      </p:sp>
      <p:sp>
        <p:nvSpPr>
          <p:cNvPr id="29" name="Up Arrow 28">
            <a:extLst>
              <a:ext uri="{FF2B5EF4-FFF2-40B4-BE49-F238E27FC236}">
                <a16:creationId xmlns:a16="http://schemas.microsoft.com/office/drawing/2014/main" id="{06DA48A7-4AA9-4114-B770-00E1677C292F}"/>
              </a:ext>
            </a:extLst>
          </p:cNvPr>
          <p:cNvSpPr/>
          <p:nvPr/>
        </p:nvSpPr>
        <p:spPr>
          <a:xfrm rot="2204131">
            <a:off x="2099480" y="1447764"/>
            <a:ext cx="152400" cy="381000"/>
          </a:xfrm>
          <a:prstGeom prst="upArrow">
            <a:avLst/>
          </a:prstGeom>
          <a:solidFill>
            <a:srgbClr val="FF6600">
              <a:alpha val="80000"/>
            </a:srgbClr>
          </a:solidFill>
          <a:ln>
            <a:solidFill>
              <a:srgbClr val="FF66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08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0" name="Up Arrow 29">
            <a:extLst>
              <a:ext uri="{FF2B5EF4-FFF2-40B4-BE49-F238E27FC236}">
                <a16:creationId xmlns:a16="http://schemas.microsoft.com/office/drawing/2014/main" id="{D22C7969-5DEC-4A74-A33B-2148A1832359}"/>
              </a:ext>
            </a:extLst>
          </p:cNvPr>
          <p:cNvSpPr/>
          <p:nvPr/>
        </p:nvSpPr>
        <p:spPr>
          <a:xfrm rot="2422730">
            <a:off x="2091519" y="3657635"/>
            <a:ext cx="152400" cy="381000"/>
          </a:xfrm>
          <a:prstGeom prst="upArrow">
            <a:avLst/>
          </a:prstGeom>
          <a:solidFill>
            <a:srgbClr val="FF6600">
              <a:alpha val="80000"/>
            </a:srgbClr>
          </a:solidFill>
          <a:ln>
            <a:solidFill>
              <a:srgbClr val="FF66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08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1" name="Up Arrow 30">
            <a:extLst>
              <a:ext uri="{FF2B5EF4-FFF2-40B4-BE49-F238E27FC236}">
                <a16:creationId xmlns:a16="http://schemas.microsoft.com/office/drawing/2014/main" id="{1430A2C5-F194-4021-84E0-8B75E6A78C8C}"/>
              </a:ext>
            </a:extLst>
          </p:cNvPr>
          <p:cNvSpPr/>
          <p:nvPr/>
        </p:nvSpPr>
        <p:spPr>
          <a:xfrm rot="2614579">
            <a:off x="2099480" y="5867436"/>
            <a:ext cx="152400" cy="381000"/>
          </a:xfrm>
          <a:prstGeom prst="upArrow">
            <a:avLst/>
          </a:prstGeom>
          <a:solidFill>
            <a:srgbClr val="FF6600">
              <a:alpha val="80000"/>
            </a:srgbClr>
          </a:solidFill>
          <a:ln>
            <a:solidFill>
              <a:srgbClr val="FF66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08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2" name="Up Arrow 31">
            <a:extLst>
              <a:ext uri="{FF2B5EF4-FFF2-40B4-BE49-F238E27FC236}">
                <a16:creationId xmlns:a16="http://schemas.microsoft.com/office/drawing/2014/main" id="{B6496542-1794-41EC-ACD7-BF382704D9DC}"/>
              </a:ext>
            </a:extLst>
          </p:cNvPr>
          <p:cNvSpPr/>
          <p:nvPr/>
        </p:nvSpPr>
        <p:spPr>
          <a:xfrm rot="20593196">
            <a:off x="3252153" y="1614087"/>
            <a:ext cx="152400" cy="381000"/>
          </a:xfrm>
          <a:prstGeom prst="upArrow">
            <a:avLst/>
          </a:prstGeom>
          <a:solidFill>
            <a:srgbClr val="FF6600">
              <a:alpha val="80000"/>
            </a:srgbClr>
          </a:solidFill>
          <a:ln>
            <a:solidFill>
              <a:srgbClr val="FF66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08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7" name="Up Arrow 36">
            <a:extLst>
              <a:ext uri="{FF2B5EF4-FFF2-40B4-BE49-F238E27FC236}">
                <a16:creationId xmlns:a16="http://schemas.microsoft.com/office/drawing/2014/main" id="{BB931E0C-028E-4CB1-9F69-409EFC29F8E3}"/>
              </a:ext>
            </a:extLst>
          </p:cNvPr>
          <p:cNvSpPr/>
          <p:nvPr/>
        </p:nvSpPr>
        <p:spPr>
          <a:xfrm rot="20593196">
            <a:off x="3328353" y="3823888"/>
            <a:ext cx="152400" cy="381000"/>
          </a:xfrm>
          <a:prstGeom prst="upArrow">
            <a:avLst/>
          </a:prstGeom>
          <a:solidFill>
            <a:srgbClr val="FF6600">
              <a:alpha val="80000"/>
            </a:srgbClr>
          </a:solidFill>
          <a:ln>
            <a:solidFill>
              <a:srgbClr val="FF66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08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9" name="Up Arrow 38">
            <a:extLst>
              <a:ext uri="{FF2B5EF4-FFF2-40B4-BE49-F238E27FC236}">
                <a16:creationId xmlns:a16="http://schemas.microsoft.com/office/drawing/2014/main" id="{460D780D-05C9-4134-AE0D-E06B87AFE297}"/>
              </a:ext>
            </a:extLst>
          </p:cNvPr>
          <p:cNvSpPr/>
          <p:nvPr/>
        </p:nvSpPr>
        <p:spPr>
          <a:xfrm rot="20593196">
            <a:off x="3328353" y="6033688"/>
            <a:ext cx="152400" cy="381000"/>
          </a:xfrm>
          <a:prstGeom prst="upArrow">
            <a:avLst/>
          </a:prstGeom>
          <a:solidFill>
            <a:srgbClr val="FF6600">
              <a:alpha val="80000"/>
            </a:srgbClr>
          </a:solidFill>
          <a:ln>
            <a:solidFill>
              <a:srgbClr val="FF66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508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A00E430-93FC-4581-898F-C24B118D877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700338" y="457200"/>
            <a:ext cx="603250" cy="388938"/>
            <a:chOff x="1079226" y="533400"/>
            <a:chExt cx="805543" cy="517849"/>
          </a:xfrm>
        </p:grpSpPr>
        <p:pic>
          <p:nvPicPr>
            <p:cNvPr id="13" name="Picture 12" descr="Fireball.jpg">
              <a:extLst>
                <a:ext uri="{FF2B5EF4-FFF2-40B4-BE49-F238E27FC236}">
                  <a16:creationId xmlns:a16="http://schemas.microsoft.com/office/drawing/2014/main" id="{5A194E00-86F3-431B-874B-C70508FA336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clrChange>
                <a:clrFrom>
                  <a:srgbClr val="050304"/>
                </a:clrFrom>
                <a:clrTo>
                  <a:srgbClr val="050304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3610136">
              <a:off x="1528083" y="659488"/>
              <a:ext cx="334500" cy="378872"/>
            </a:xfrm>
            <a:prstGeom prst="rect">
              <a:avLst/>
            </a:prstGeom>
            <a:effectLst>
              <a:glow rad="101600">
                <a:srgbClr val="FFFF99">
                  <a:alpha val="60000"/>
                </a:srgbClr>
              </a:glow>
              <a:innerShdw blurRad="63500" dist="50800" dir="5400000">
                <a:srgbClr val="C00000">
                  <a:alpha val="50000"/>
                </a:srgbClr>
              </a:innerShdw>
            </a:effectLst>
          </p:spPr>
        </p:pic>
        <p:pic>
          <p:nvPicPr>
            <p:cNvPr id="14" name="Picture 13" descr="Fireball.jpg">
              <a:extLst>
                <a:ext uri="{FF2B5EF4-FFF2-40B4-BE49-F238E27FC236}">
                  <a16:creationId xmlns:a16="http://schemas.microsoft.com/office/drawing/2014/main" id="{72082BC0-7434-47D8-9046-FBBBA4DE8F1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clrChange>
                <a:clrFrom>
                  <a:srgbClr val="050304"/>
                </a:clrFrom>
                <a:clrTo>
                  <a:srgbClr val="050304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3610136">
              <a:off x="1127411" y="571063"/>
              <a:ext cx="252537" cy="286036"/>
            </a:xfrm>
            <a:prstGeom prst="rect">
              <a:avLst/>
            </a:prstGeom>
            <a:effectLst>
              <a:glow rad="101600">
                <a:srgbClr val="FFFF99">
                  <a:alpha val="60000"/>
                </a:srgbClr>
              </a:glow>
            </a:effectLst>
          </p:spPr>
        </p:pic>
        <p:pic>
          <p:nvPicPr>
            <p:cNvPr id="12" name="Picture 11" descr="Fireball.jpg">
              <a:extLst>
                <a:ext uri="{FF2B5EF4-FFF2-40B4-BE49-F238E27FC236}">
                  <a16:creationId xmlns:a16="http://schemas.microsoft.com/office/drawing/2014/main" id="{3BC6569A-06C5-4072-BF5F-FEF23041889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clrChange>
                <a:clrFrom>
                  <a:srgbClr val="050304"/>
                </a:clrFrom>
                <a:clrTo>
                  <a:srgbClr val="050304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15848947">
              <a:off x="1096389" y="682903"/>
              <a:ext cx="258767" cy="293093"/>
            </a:xfrm>
            <a:prstGeom prst="rect">
              <a:avLst/>
            </a:prstGeom>
            <a:effectLst>
              <a:glow rad="101600">
                <a:srgbClr val="FFFF99">
                  <a:alpha val="60000"/>
                </a:srgbClr>
              </a:glow>
              <a:innerShdw blurRad="63500" dist="50800" dir="5400000">
                <a:srgbClr val="C00000">
                  <a:alpha val="50000"/>
                </a:srgbClr>
              </a:innerShdw>
            </a:effectLst>
          </p:spPr>
        </p:pic>
        <p:pic>
          <p:nvPicPr>
            <p:cNvPr id="11" name="Picture 10" descr="Fireball.jpg">
              <a:extLst>
                <a:ext uri="{FF2B5EF4-FFF2-40B4-BE49-F238E27FC236}">
                  <a16:creationId xmlns:a16="http://schemas.microsoft.com/office/drawing/2014/main" id="{91970657-8BB7-49B1-B06B-FA68FCC946F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clrChange>
                <a:clrFrom>
                  <a:srgbClr val="050304"/>
                </a:clrFrom>
                <a:clrTo>
                  <a:srgbClr val="050304">
                    <a:alpha val="0"/>
                  </a:srgbClr>
                </a:clrTo>
              </a:clrChange>
              <a:lum bright="20000"/>
            </a:blip>
            <a:stretch>
              <a:fillRect/>
            </a:stretch>
          </p:blipFill>
          <p:spPr>
            <a:xfrm>
              <a:off x="1219200" y="533400"/>
              <a:ext cx="457200" cy="517849"/>
            </a:xfrm>
            <a:prstGeom prst="rect">
              <a:avLst/>
            </a:prstGeom>
            <a:effectLst>
              <a:glow rad="101600">
                <a:srgbClr val="FFFF99">
                  <a:alpha val="60000"/>
                </a:srgbClr>
              </a:glow>
              <a:innerShdw blurRad="63500" dist="50800" dir="5400000">
                <a:srgbClr val="C00000">
                  <a:alpha val="50000"/>
                </a:srgbClr>
              </a:innerShdw>
            </a:effectLst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F272345-0D45-4A10-ACEB-87DCA22C25C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700338" y="2667000"/>
            <a:ext cx="603250" cy="388938"/>
            <a:chOff x="1079226" y="533400"/>
            <a:chExt cx="805543" cy="517849"/>
          </a:xfrm>
        </p:grpSpPr>
        <p:pic>
          <p:nvPicPr>
            <p:cNvPr id="17" name="Picture 16" descr="Fireball.jpg">
              <a:extLst>
                <a:ext uri="{FF2B5EF4-FFF2-40B4-BE49-F238E27FC236}">
                  <a16:creationId xmlns:a16="http://schemas.microsoft.com/office/drawing/2014/main" id="{ABE8EBFC-F091-4012-AD78-460B419684D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clrChange>
                <a:clrFrom>
                  <a:srgbClr val="050304"/>
                </a:clrFrom>
                <a:clrTo>
                  <a:srgbClr val="050304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3610136">
              <a:off x="1528083" y="659488"/>
              <a:ext cx="334500" cy="378872"/>
            </a:xfrm>
            <a:prstGeom prst="rect">
              <a:avLst/>
            </a:prstGeom>
            <a:effectLst>
              <a:glow rad="101600">
                <a:srgbClr val="FFFF99">
                  <a:alpha val="60000"/>
                </a:srgbClr>
              </a:glow>
              <a:innerShdw blurRad="63500" dist="50800" dir="5400000">
                <a:srgbClr val="C00000">
                  <a:alpha val="50000"/>
                </a:srgbClr>
              </a:innerShdw>
            </a:effectLst>
          </p:spPr>
        </p:pic>
        <p:pic>
          <p:nvPicPr>
            <p:cNvPr id="18" name="Picture 17" descr="Fireball.jpg">
              <a:extLst>
                <a:ext uri="{FF2B5EF4-FFF2-40B4-BE49-F238E27FC236}">
                  <a16:creationId xmlns:a16="http://schemas.microsoft.com/office/drawing/2014/main" id="{E886C5AB-8EFD-4A36-A69E-BCCA8E084BC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clrChange>
                <a:clrFrom>
                  <a:srgbClr val="050304"/>
                </a:clrFrom>
                <a:clrTo>
                  <a:srgbClr val="050304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3610136">
              <a:off x="1127411" y="571063"/>
              <a:ext cx="252537" cy="286036"/>
            </a:xfrm>
            <a:prstGeom prst="rect">
              <a:avLst/>
            </a:prstGeom>
            <a:effectLst>
              <a:glow rad="101600">
                <a:srgbClr val="FFFF99">
                  <a:alpha val="60000"/>
                </a:srgbClr>
              </a:glow>
            </a:effectLst>
          </p:spPr>
        </p:pic>
        <p:pic>
          <p:nvPicPr>
            <p:cNvPr id="19" name="Picture 18" descr="Fireball.jpg">
              <a:extLst>
                <a:ext uri="{FF2B5EF4-FFF2-40B4-BE49-F238E27FC236}">
                  <a16:creationId xmlns:a16="http://schemas.microsoft.com/office/drawing/2014/main" id="{2454463A-444E-4AD5-83E3-BA0FA437EF8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clrChange>
                <a:clrFrom>
                  <a:srgbClr val="050304"/>
                </a:clrFrom>
                <a:clrTo>
                  <a:srgbClr val="050304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15848947">
              <a:off x="1096389" y="682903"/>
              <a:ext cx="258767" cy="293093"/>
            </a:xfrm>
            <a:prstGeom prst="rect">
              <a:avLst/>
            </a:prstGeom>
            <a:effectLst>
              <a:glow rad="101600">
                <a:srgbClr val="FFFF99">
                  <a:alpha val="60000"/>
                </a:srgbClr>
              </a:glow>
              <a:innerShdw blurRad="63500" dist="50800" dir="5400000">
                <a:srgbClr val="C00000">
                  <a:alpha val="50000"/>
                </a:srgbClr>
              </a:innerShdw>
            </a:effectLst>
          </p:spPr>
        </p:pic>
        <p:pic>
          <p:nvPicPr>
            <p:cNvPr id="20" name="Picture 19" descr="Fireball.jpg">
              <a:extLst>
                <a:ext uri="{FF2B5EF4-FFF2-40B4-BE49-F238E27FC236}">
                  <a16:creationId xmlns:a16="http://schemas.microsoft.com/office/drawing/2014/main" id="{4A40628C-68D8-423A-A70C-F99F93997B9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clrChange>
                <a:clrFrom>
                  <a:srgbClr val="050304"/>
                </a:clrFrom>
                <a:clrTo>
                  <a:srgbClr val="050304">
                    <a:alpha val="0"/>
                  </a:srgbClr>
                </a:clrTo>
              </a:clrChange>
              <a:lum bright="20000"/>
            </a:blip>
            <a:stretch>
              <a:fillRect/>
            </a:stretch>
          </p:blipFill>
          <p:spPr>
            <a:xfrm>
              <a:off x="1219200" y="533400"/>
              <a:ext cx="457200" cy="517849"/>
            </a:xfrm>
            <a:prstGeom prst="rect">
              <a:avLst/>
            </a:prstGeom>
            <a:effectLst>
              <a:glow rad="101600">
                <a:srgbClr val="FFFF99">
                  <a:alpha val="60000"/>
                </a:srgbClr>
              </a:glow>
              <a:innerShdw blurRad="63500" dist="50800" dir="5400000">
                <a:srgbClr val="C00000">
                  <a:alpha val="50000"/>
                </a:srgbClr>
              </a:innerShdw>
            </a:effectLst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698FD9F-292C-4642-89B8-C433E9D2E9F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743200" y="4953000"/>
            <a:ext cx="604838" cy="388938"/>
            <a:chOff x="1079226" y="533400"/>
            <a:chExt cx="805543" cy="517849"/>
          </a:xfrm>
        </p:grpSpPr>
        <p:pic>
          <p:nvPicPr>
            <p:cNvPr id="22" name="Picture 21" descr="Fireball.jpg">
              <a:extLst>
                <a:ext uri="{FF2B5EF4-FFF2-40B4-BE49-F238E27FC236}">
                  <a16:creationId xmlns:a16="http://schemas.microsoft.com/office/drawing/2014/main" id="{95F446F9-9EA1-4D44-AADA-B98B328875F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clrChange>
                <a:clrFrom>
                  <a:srgbClr val="050304"/>
                </a:clrFrom>
                <a:clrTo>
                  <a:srgbClr val="050304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3610136">
              <a:off x="1528083" y="659488"/>
              <a:ext cx="334500" cy="378872"/>
            </a:xfrm>
            <a:prstGeom prst="rect">
              <a:avLst/>
            </a:prstGeom>
            <a:effectLst>
              <a:glow rad="101600">
                <a:srgbClr val="FFFF99">
                  <a:alpha val="60000"/>
                </a:srgbClr>
              </a:glow>
              <a:innerShdw blurRad="63500" dist="50800" dir="5400000">
                <a:srgbClr val="C00000">
                  <a:alpha val="50000"/>
                </a:srgbClr>
              </a:innerShdw>
            </a:effectLst>
          </p:spPr>
        </p:pic>
        <p:pic>
          <p:nvPicPr>
            <p:cNvPr id="23" name="Picture 22" descr="Fireball.jpg">
              <a:extLst>
                <a:ext uri="{FF2B5EF4-FFF2-40B4-BE49-F238E27FC236}">
                  <a16:creationId xmlns:a16="http://schemas.microsoft.com/office/drawing/2014/main" id="{7DF8B85E-4857-45AB-B4F4-DFFD9EF9F12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clrChange>
                <a:clrFrom>
                  <a:srgbClr val="050304"/>
                </a:clrFrom>
                <a:clrTo>
                  <a:srgbClr val="050304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3610136">
              <a:off x="1127411" y="571063"/>
              <a:ext cx="252537" cy="286036"/>
            </a:xfrm>
            <a:prstGeom prst="rect">
              <a:avLst/>
            </a:prstGeom>
            <a:effectLst>
              <a:glow rad="101600">
                <a:srgbClr val="FFFF99">
                  <a:alpha val="60000"/>
                </a:srgbClr>
              </a:glow>
            </a:effectLst>
          </p:spPr>
        </p:pic>
        <p:pic>
          <p:nvPicPr>
            <p:cNvPr id="24" name="Picture 23" descr="Fireball.jpg">
              <a:extLst>
                <a:ext uri="{FF2B5EF4-FFF2-40B4-BE49-F238E27FC236}">
                  <a16:creationId xmlns:a16="http://schemas.microsoft.com/office/drawing/2014/main" id="{E08E6FC4-E8FB-45AB-A703-F8249237EDC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clrChange>
                <a:clrFrom>
                  <a:srgbClr val="050304"/>
                </a:clrFrom>
                <a:clrTo>
                  <a:srgbClr val="050304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15848947">
              <a:off x="1096389" y="682903"/>
              <a:ext cx="258767" cy="293093"/>
            </a:xfrm>
            <a:prstGeom prst="rect">
              <a:avLst/>
            </a:prstGeom>
            <a:effectLst>
              <a:glow rad="101600">
                <a:srgbClr val="FFFF99">
                  <a:alpha val="60000"/>
                </a:srgbClr>
              </a:glow>
              <a:innerShdw blurRad="63500" dist="50800" dir="5400000">
                <a:srgbClr val="C00000">
                  <a:alpha val="50000"/>
                </a:srgbClr>
              </a:innerShdw>
            </a:effectLst>
          </p:spPr>
        </p:pic>
        <p:pic>
          <p:nvPicPr>
            <p:cNvPr id="25" name="Picture 24" descr="Fireball.jpg">
              <a:extLst>
                <a:ext uri="{FF2B5EF4-FFF2-40B4-BE49-F238E27FC236}">
                  <a16:creationId xmlns:a16="http://schemas.microsoft.com/office/drawing/2014/main" id="{DD29B8AE-F3DC-47A5-B141-57A4F93AE54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clrChange>
                <a:clrFrom>
                  <a:srgbClr val="050304"/>
                </a:clrFrom>
                <a:clrTo>
                  <a:srgbClr val="050304">
                    <a:alpha val="0"/>
                  </a:srgbClr>
                </a:clrTo>
              </a:clrChange>
              <a:lum bright="20000"/>
            </a:blip>
            <a:stretch>
              <a:fillRect/>
            </a:stretch>
          </p:blipFill>
          <p:spPr>
            <a:xfrm>
              <a:off x="1219200" y="533400"/>
              <a:ext cx="457200" cy="517849"/>
            </a:xfrm>
            <a:prstGeom prst="rect">
              <a:avLst/>
            </a:prstGeom>
            <a:effectLst>
              <a:glow rad="101600">
                <a:srgbClr val="FFFF99">
                  <a:alpha val="60000"/>
                </a:srgbClr>
              </a:glow>
              <a:innerShdw blurRad="63500" dist="50800" dir="5400000">
                <a:srgbClr val="C00000">
                  <a:alpha val="50000"/>
                </a:srgbClr>
              </a:innerShdw>
            </a:effectLst>
          </p:spPr>
        </p:pic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800F5D23-82D7-41F2-BB69-50188FE28A1F}"/>
              </a:ext>
            </a:extLst>
          </p:cNvPr>
          <p:cNvSpPr txBox="1"/>
          <p:nvPr/>
        </p:nvSpPr>
        <p:spPr>
          <a:xfrm>
            <a:off x="6553200" y="4125063"/>
            <a:ext cx="4267200" cy="70802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airburst/ impacts in Canada,</a:t>
            </a:r>
          </a:p>
          <a:p>
            <a:pPr eaLnBrk="1" hangingPunct="1"/>
            <a:r>
              <a:rPr lang="en-US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in/ over Laurentide Ice Sheet.</a:t>
            </a:r>
          </a:p>
        </p:txBody>
      </p:sp>
      <p:pic>
        <p:nvPicPr>
          <p:cNvPr id="44" name="Picture 43" descr="3-NOAA--MagS 3.jpg">
            <a:extLst>
              <a:ext uri="{FF2B5EF4-FFF2-40B4-BE49-F238E27FC236}">
                <a16:creationId xmlns:a16="http://schemas.microsoft.com/office/drawing/2014/main" id="{3713AD98-B9D4-415A-9D82-109E1F7CB02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1" y="2362200"/>
            <a:ext cx="3408363" cy="210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44" descr="3-NOAA--CarbS 4-blank.jpg">
            <a:extLst>
              <a:ext uri="{FF2B5EF4-FFF2-40B4-BE49-F238E27FC236}">
                <a16:creationId xmlns:a16="http://schemas.microsoft.com/office/drawing/2014/main" id="{60FB5307-94FD-4D2C-AAF5-C9B29C1D7D1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1" y="4602164"/>
            <a:ext cx="3400425" cy="210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45" descr="3-NOAA--MagG 4-blank.jpg">
            <a:extLst>
              <a:ext uri="{FF2B5EF4-FFF2-40B4-BE49-F238E27FC236}">
                <a16:creationId xmlns:a16="http://schemas.microsoft.com/office/drawing/2014/main" id="{5E904484-98EC-42B5-AAD1-45B08FC8738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1" y="152400"/>
            <a:ext cx="3400425" cy="210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1B26A9F7-CA96-4FC5-8BAA-93A204FF7544}"/>
              </a:ext>
            </a:extLst>
          </p:cNvPr>
          <p:cNvSpPr txBox="1"/>
          <p:nvPr/>
        </p:nvSpPr>
        <p:spPr>
          <a:xfrm>
            <a:off x="1981200" y="1455004"/>
            <a:ext cx="2590800" cy="83099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defRPr/>
            </a:pPr>
            <a:r>
              <a:rPr lang="en-US" sz="4800" dirty="0">
                <a:ln w="63500">
                  <a:solidFill>
                    <a:srgbClr val="FFC000"/>
                  </a:solidFill>
                  <a:prstDash val="sysDash"/>
                </a:ln>
                <a:solidFill>
                  <a:srgbClr val="FFC000"/>
                </a:solidFill>
                <a:latin typeface="Montserrat" panose="00000500000000000000" pitchFamily="50" charset="0"/>
              </a:rPr>
              <a:t>........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8162D3CD-9D4C-4834-8015-2C111D320C93}"/>
              </a:ext>
            </a:extLst>
          </p:cNvPr>
          <p:cNvCxnSpPr/>
          <p:nvPr/>
        </p:nvCxnSpPr>
        <p:spPr>
          <a:xfrm>
            <a:off x="2133600" y="2055812"/>
            <a:ext cx="1371600" cy="1588"/>
          </a:xfrm>
          <a:prstGeom prst="line">
            <a:avLst/>
          </a:prstGeom>
          <a:ln w="63500" cap="rnd">
            <a:solidFill>
              <a:srgbClr val="FFC00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06B546BF-A87C-4C0C-B82F-DF1AE49E73AD}"/>
              </a:ext>
            </a:extLst>
          </p:cNvPr>
          <p:cNvSpPr txBox="1"/>
          <p:nvPr/>
        </p:nvSpPr>
        <p:spPr>
          <a:xfrm>
            <a:off x="2057400" y="5950804"/>
            <a:ext cx="2590800" cy="83099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defRPr/>
            </a:pPr>
            <a:r>
              <a:rPr lang="en-US" sz="4800" dirty="0">
                <a:ln w="63500">
                  <a:solidFill>
                    <a:srgbClr val="FFC000"/>
                  </a:solidFill>
                  <a:prstDash val="sysDash"/>
                </a:ln>
                <a:latin typeface="Arial" charset="0"/>
                <a:ea typeface="+mn-ea"/>
              </a:rPr>
              <a:t>.........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CBF87F2-3E56-43D4-8E74-41E9876CD045}"/>
              </a:ext>
            </a:extLst>
          </p:cNvPr>
          <p:cNvSpPr txBox="1"/>
          <p:nvPr/>
        </p:nvSpPr>
        <p:spPr>
          <a:xfrm>
            <a:off x="1981200" y="3694176"/>
            <a:ext cx="2971800" cy="861774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defRPr/>
            </a:pPr>
            <a:r>
              <a:rPr lang="en-US" sz="4800" dirty="0">
                <a:ln w="63500">
                  <a:solidFill>
                    <a:srgbClr val="FFC000"/>
                  </a:solidFill>
                  <a:prstDash val="sysDash"/>
                </a:ln>
                <a:latin typeface="Arial" charset="0"/>
                <a:ea typeface="+mn-ea"/>
              </a:rPr>
              <a:t>..........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7F954E7A-81B3-46D6-A3C8-A62DE8428D90}"/>
              </a:ext>
            </a:extLst>
          </p:cNvPr>
          <p:cNvCxnSpPr/>
          <p:nvPr/>
        </p:nvCxnSpPr>
        <p:spPr>
          <a:xfrm>
            <a:off x="2057400" y="4297680"/>
            <a:ext cx="1752600" cy="1588"/>
          </a:xfrm>
          <a:prstGeom prst="line">
            <a:avLst/>
          </a:prstGeom>
          <a:ln w="63500" cap="rnd">
            <a:solidFill>
              <a:srgbClr val="FFC00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3CBCC8BE-3033-4B1A-8EB2-1408C45A155D}"/>
              </a:ext>
            </a:extLst>
          </p:cNvPr>
          <p:cNvCxnSpPr/>
          <p:nvPr/>
        </p:nvCxnSpPr>
        <p:spPr>
          <a:xfrm>
            <a:off x="2133600" y="6551612"/>
            <a:ext cx="1524000" cy="1588"/>
          </a:xfrm>
          <a:prstGeom prst="line">
            <a:avLst/>
          </a:prstGeom>
          <a:ln w="63500" cap="rnd">
            <a:solidFill>
              <a:srgbClr val="FFC00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5">
            <a:extLst>
              <a:ext uri="{FF2B5EF4-FFF2-40B4-BE49-F238E27FC236}">
                <a16:creationId xmlns:a16="http://schemas.microsoft.com/office/drawing/2014/main" id="{6E0D3BB2-8E52-4475-5B77-181369D28244}"/>
              </a:ext>
            </a:extLst>
          </p:cNvPr>
          <p:cNvSpPr/>
          <p:nvPr/>
        </p:nvSpPr>
        <p:spPr>
          <a:xfrm>
            <a:off x="6205586" y="579120"/>
            <a:ext cx="3087705" cy="1200329"/>
          </a:xfrm>
          <a:prstGeom prst="rect">
            <a:avLst/>
          </a:prstGeom>
          <a:noFill/>
        </p:spPr>
        <p:txBody>
          <a:bodyPr wrap="none">
            <a:spAutoFit/>
            <a:sp3d extrusionH="57150">
              <a:bevelT w="38100" h="38100"/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ln w="10541" cmpd="sng">
                  <a:noFill/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  <a:cs typeface="Arial" pitchFamily="34" charset="0"/>
              </a:rPr>
              <a:t>Distribution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ln w="10541" cmpd="sng">
                  <a:noFill/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  <a:cs typeface="Arial" pitchFamily="34" charset="0"/>
              </a:rPr>
              <a:t>of Evidence</a:t>
            </a:r>
            <a:endParaRPr lang="en-US" sz="2500" dirty="0">
              <a:ln w="10541" cmpd="sng">
                <a:noFill/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Montserrat" panose="00000500000000000000" pitchFamily="50" charset="0"/>
              <a:cs typeface="Arial" pitchFamily="34" charset="0"/>
            </a:endParaRP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1DD0D388-699C-0FAB-67EE-9258C0102D65}"/>
              </a:ext>
            </a:extLst>
          </p:cNvPr>
          <p:cNvSpPr/>
          <p:nvPr/>
        </p:nvSpPr>
        <p:spPr>
          <a:xfrm>
            <a:off x="6333602" y="1905000"/>
            <a:ext cx="1091184" cy="57964"/>
          </a:xfrm>
          <a:prstGeom prst="rect">
            <a:avLst/>
          </a:prstGeom>
          <a:solidFill>
            <a:srgbClr val="CDA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CDAB3C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The fifth mass extinction and how it killed (most of) the dinosaurs |  Discover Wildlife">
            <a:extLst>
              <a:ext uri="{FF2B5EF4-FFF2-40B4-BE49-F238E27FC236}">
                <a16:creationId xmlns:a16="http://schemas.microsoft.com/office/drawing/2014/main" id="{581DC81E-228E-99B0-15E9-370A508A8E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25" b="9925"/>
          <a:stretch/>
        </p:blipFill>
        <p:spPr bwMode="auto">
          <a:xfrm>
            <a:off x="-16101" y="0"/>
            <a:ext cx="1222261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Ορθογώνιο: Στρογγύλεμα γωνιών 11">
            <a:extLst>
              <a:ext uri="{FF2B5EF4-FFF2-40B4-BE49-F238E27FC236}">
                <a16:creationId xmlns:a16="http://schemas.microsoft.com/office/drawing/2014/main" id="{BA08701A-99CB-9324-4D85-C1B123957C75}"/>
              </a:ext>
            </a:extLst>
          </p:cNvPr>
          <p:cNvSpPr/>
          <p:nvPr/>
        </p:nvSpPr>
        <p:spPr>
          <a:xfrm>
            <a:off x="1828800" y="1866900"/>
            <a:ext cx="8534400" cy="4457699"/>
          </a:xfrm>
          <a:prstGeom prst="roundRect">
            <a:avLst/>
          </a:prstGeom>
          <a:solidFill>
            <a:schemeClr val="bg1">
              <a:lumMod val="95000"/>
              <a:alpha val="67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D20ADF7E-F1D9-78E1-FE89-A175C83246C4}"/>
              </a:ext>
            </a:extLst>
          </p:cNvPr>
          <p:cNvSpPr/>
          <p:nvPr/>
        </p:nvSpPr>
        <p:spPr>
          <a:xfrm>
            <a:off x="0" y="0"/>
            <a:ext cx="12222616" cy="3048000"/>
          </a:xfrm>
          <a:prstGeom prst="rect">
            <a:avLst/>
          </a:prstGeom>
          <a:gradFill>
            <a:gsLst>
              <a:gs pos="32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FFA40D-7CE7-4F39-AA5B-05C3CB4160BB}"/>
              </a:ext>
            </a:extLst>
          </p:cNvPr>
          <p:cNvSpPr txBox="1"/>
          <p:nvPr/>
        </p:nvSpPr>
        <p:spPr>
          <a:xfrm>
            <a:off x="4000500" y="2147486"/>
            <a:ext cx="4191000" cy="180049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Aft>
                <a:spcPts val="600"/>
              </a:spcAft>
              <a:buFontTx/>
              <a:buAutoNum type="arabicParenBoth"/>
            </a:pPr>
            <a:r>
              <a:rPr lang="en-US" altLang="en-US" b="1" dirty="0">
                <a:solidFill>
                  <a:srgbClr val="C00000"/>
                </a:solidFill>
                <a:latin typeface="Montserrat" panose="00000500000000000000" pitchFamily="50" charset="0"/>
              </a:rPr>
              <a:t>Human Overkill</a:t>
            </a:r>
            <a:endParaRPr lang="en-US" altLang="en-US" b="1" dirty="0">
              <a:latin typeface="Montserrat" panose="00000500000000000000" pitchFamily="50" charset="0"/>
            </a:endParaRPr>
          </a:p>
          <a:p>
            <a:pPr algn="ctr" eaLnBrk="1" hangingPunct="1">
              <a:spcAft>
                <a:spcPts val="600"/>
              </a:spcAft>
              <a:buFontTx/>
              <a:buAutoNum type="arabicParenBoth"/>
            </a:pPr>
            <a:r>
              <a:rPr lang="en-US" altLang="en-US" b="1" dirty="0">
                <a:solidFill>
                  <a:srgbClr val="C00000"/>
                </a:solidFill>
                <a:latin typeface="Montserrat" panose="00000500000000000000" pitchFamily="50" charset="0"/>
              </a:rPr>
              <a:t>Climate Change </a:t>
            </a:r>
          </a:p>
          <a:p>
            <a:pPr algn="ctr" eaLnBrk="1" hangingPunct="1">
              <a:spcAft>
                <a:spcPts val="600"/>
              </a:spcAft>
              <a:buFontTx/>
              <a:buAutoNum type="arabicParenBoth"/>
            </a:pPr>
            <a:r>
              <a:rPr lang="en-US" altLang="en-US" b="1" dirty="0">
                <a:solidFill>
                  <a:srgbClr val="C00000"/>
                </a:solidFill>
                <a:latin typeface="Montserrat" panose="00000500000000000000" pitchFamily="50" charset="0"/>
              </a:rPr>
              <a:t>Pandemic Disease</a:t>
            </a:r>
          </a:p>
          <a:p>
            <a:pPr algn="ctr" eaLnBrk="1" hangingPunct="1">
              <a:spcAft>
                <a:spcPts val="600"/>
              </a:spcAft>
              <a:buFontTx/>
              <a:buAutoNum type="arabicParenBoth"/>
            </a:pPr>
            <a:r>
              <a:rPr lang="en-US" altLang="en-US" b="1" dirty="0">
                <a:solidFill>
                  <a:srgbClr val="C00000"/>
                </a:solidFill>
                <a:latin typeface="Montserrat" panose="00000500000000000000" pitchFamily="50" charset="0"/>
              </a:rPr>
              <a:t>The YD Impact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07419D-5736-423D-99E9-53ACED304588}"/>
              </a:ext>
            </a:extLst>
          </p:cNvPr>
          <p:cNvSpPr txBox="1"/>
          <p:nvPr/>
        </p:nvSpPr>
        <p:spPr>
          <a:xfrm>
            <a:off x="2286000" y="5772150"/>
            <a:ext cx="8458200" cy="369332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b="1" dirty="0">
                <a:solidFill>
                  <a:srgbClr val="005CBF"/>
                </a:solidFill>
                <a:latin typeface="Montserrat" panose="00000500000000000000" pitchFamily="50" charset="0"/>
              </a:rPr>
              <a:t>Seems plausible; humans are known to have caused extinctions.</a:t>
            </a:r>
            <a:r>
              <a:rPr lang="en-US" altLang="en-US" sz="1800" b="1" dirty="0">
                <a:latin typeface="Montserrat" panose="00000500000000000000" pitchFamily="50" charset="0"/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5A02D88-E1D2-4839-A2AE-5D8B2DC16417}"/>
              </a:ext>
            </a:extLst>
          </p:cNvPr>
          <p:cNvSpPr txBox="1"/>
          <p:nvPr/>
        </p:nvSpPr>
        <p:spPr>
          <a:xfrm>
            <a:off x="2209800" y="4876800"/>
            <a:ext cx="8610600" cy="369332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dirty="0">
                <a:solidFill>
                  <a:srgbClr val="C00000"/>
                </a:solidFill>
                <a:latin typeface="Montserrat" panose="00000500000000000000" pitchFamily="50" charset="0"/>
              </a:rPr>
              <a:t>      1) </a:t>
            </a:r>
            <a:r>
              <a:rPr lang="en-US" altLang="en-US" sz="1800" b="1" dirty="0">
                <a:solidFill>
                  <a:srgbClr val="C00000"/>
                </a:solidFill>
                <a:latin typeface="Montserrat" panose="00000500000000000000" pitchFamily="50" charset="0"/>
              </a:rPr>
              <a:t>Overkill Theory</a:t>
            </a:r>
            <a:r>
              <a:rPr lang="en-US" altLang="en-US" sz="1800" dirty="0">
                <a:effectLst>
                  <a:outerShdw blurRad="38100" dist="38100" dir="2700000" algn="tl">
                    <a:srgbClr val="FFFFFF"/>
                  </a:outerShdw>
                </a:effectLst>
                <a:latin typeface="Montserrat" panose="00000500000000000000" pitchFamily="50" charset="0"/>
              </a:rPr>
              <a:t>: </a:t>
            </a:r>
            <a:r>
              <a:rPr lang="en-US" altLang="en-US" sz="1800" b="1" dirty="0">
                <a:latin typeface="Montserrat" panose="00000500000000000000" pitchFamily="50" charset="0"/>
              </a:rPr>
              <a:t>the Clovis people hunted them to extinction,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7B5670-35AC-4CB1-8E3D-82B4AD410328}"/>
              </a:ext>
            </a:extLst>
          </p:cNvPr>
          <p:cNvSpPr txBox="1"/>
          <p:nvPr/>
        </p:nvSpPr>
        <p:spPr>
          <a:xfrm>
            <a:off x="2438400" y="5314950"/>
            <a:ext cx="7162800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ontserrat" panose="00000500000000000000" pitchFamily="50" charset="0"/>
              </a:rPr>
              <a:t>                             </a:t>
            </a:r>
            <a:r>
              <a:rPr lang="en-US" b="1" dirty="0">
                <a:latin typeface="Montserrat" panose="00000500000000000000" pitchFamily="50" charset="0"/>
              </a:rPr>
              <a:t>because the animals had </a:t>
            </a:r>
            <a:r>
              <a:rPr lang="en-US" b="1" dirty="0">
                <a:solidFill>
                  <a:srgbClr val="C00000"/>
                </a:solidFill>
                <a:latin typeface="Montserrat" panose="00000500000000000000" pitchFamily="50" charset="0"/>
              </a:rPr>
              <a:t>no fear of man.</a:t>
            </a:r>
            <a:endParaRPr lang="en-US" b="1" dirty="0">
              <a:latin typeface="Montserrat" panose="00000500000000000000" pitchFamily="50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022407-8E97-1FA1-A0FF-A9D4C1638FC6}"/>
              </a:ext>
            </a:extLst>
          </p:cNvPr>
          <p:cNvSpPr txBox="1">
            <a:spLocks/>
          </p:cNvSpPr>
          <p:nvPr/>
        </p:nvSpPr>
        <p:spPr>
          <a:xfrm>
            <a:off x="861568" y="304800"/>
            <a:ext cx="10468864" cy="6858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500" b="1" dirty="0">
                <a:latin typeface="Montserrat" panose="00000500000000000000" pitchFamily="50" charset="0"/>
              </a:rPr>
              <a:t>Possible Causes for the Extinctions</a:t>
            </a: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55C3B5AF-5F8B-5635-49FD-66EDA5183824}"/>
              </a:ext>
            </a:extLst>
          </p:cNvPr>
          <p:cNvSpPr/>
          <p:nvPr/>
        </p:nvSpPr>
        <p:spPr>
          <a:xfrm>
            <a:off x="5474208" y="0"/>
            <a:ext cx="1243584" cy="152400"/>
          </a:xfrm>
          <a:prstGeom prst="rect">
            <a:avLst/>
          </a:prstGeom>
          <a:solidFill>
            <a:srgbClr val="CDA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CDAB3C"/>
              </a:solidFill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1F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716CC797-282A-E44A-70F2-B6AD25B907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33D08CF-FA3C-4695-A6E6-928329E371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060" y="0"/>
            <a:ext cx="9135879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74B2301-D501-44DD-BBD8-F610485A5B79}"/>
              </a:ext>
            </a:extLst>
          </p:cNvPr>
          <p:cNvSpPr txBox="1"/>
          <p:nvPr/>
        </p:nvSpPr>
        <p:spPr>
          <a:xfrm>
            <a:off x="4800600" y="1787072"/>
            <a:ext cx="2971800" cy="40005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b="1" dirty="0">
                <a:solidFill>
                  <a:schemeClr val="accent4">
                    <a:lumMod val="75000"/>
                  </a:schemeClr>
                </a:solidFill>
                <a:latin typeface="Montserrat" panose="00000500000000000000" pitchFamily="50" charset="0"/>
              </a:rPr>
              <a:t>Laurentide Ice Sheet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2012298-8220-4CD6-88E7-3CEDC6F51921}"/>
              </a:ext>
            </a:extLst>
          </p:cNvPr>
          <p:cNvSpPr txBox="1"/>
          <p:nvPr/>
        </p:nvSpPr>
        <p:spPr>
          <a:xfrm>
            <a:off x="3276600" y="76201"/>
            <a:ext cx="6400800" cy="52387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8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tserrat" panose="00000500000000000000" pitchFamily="50" charset="0"/>
              </a:rPr>
              <a:t>PaleoAmerican</a:t>
            </a:r>
            <a:r>
              <a:rPr lang="en-US" alt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tserrat" panose="00000500000000000000" pitchFamily="50" charset="0"/>
              </a:rPr>
              <a:t> Migration Routes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4BB684F-F51F-4327-8CC5-B0965981FF09}"/>
              </a:ext>
            </a:extLst>
          </p:cNvPr>
          <p:cNvSpPr txBox="1"/>
          <p:nvPr/>
        </p:nvSpPr>
        <p:spPr>
          <a:xfrm>
            <a:off x="1905000" y="2667000"/>
            <a:ext cx="2971800" cy="70802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Montserrat" panose="00000500000000000000" pitchFamily="50" charset="0"/>
              </a:rPr>
              <a:t>Cordilleran</a:t>
            </a:r>
          </a:p>
          <a:p>
            <a:pPr eaLnBrk="1" hangingPunct="1"/>
            <a:r>
              <a:rPr lang="en-US" altLang="en-US" sz="2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Montserrat" panose="00000500000000000000" pitchFamily="50" charset="0"/>
              </a:rPr>
              <a:t>  Ice Sheet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097FBD4-8793-4DD6-9F1E-CA41D6C327DC}"/>
              </a:ext>
            </a:extLst>
          </p:cNvPr>
          <p:cNvSpPr txBox="1"/>
          <p:nvPr/>
        </p:nvSpPr>
        <p:spPr>
          <a:xfrm>
            <a:off x="8305800" y="511175"/>
            <a:ext cx="2438400" cy="70802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Montserrat" panose="00000500000000000000" pitchFamily="50" charset="0"/>
              </a:rPr>
              <a:t>Greenland</a:t>
            </a:r>
          </a:p>
          <a:p>
            <a:pPr algn="ctr" eaLnBrk="1" hangingPunct="1"/>
            <a:r>
              <a:rPr lang="en-US" altLang="en-US" sz="2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Montserrat" panose="00000500000000000000" pitchFamily="50" charset="0"/>
              </a:rPr>
              <a:t> Ice Sheet</a:t>
            </a:r>
          </a:p>
        </p:txBody>
      </p:sp>
    </p:spTree>
  </p:cSld>
  <p:clrMapOvr>
    <a:masterClrMapping/>
  </p:clrMapOvr>
  <p:transition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A553235B-D080-1EA7-53AF-6129C23CA8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1A50BB6-32D8-4FCB-A999-DFD8E216C2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060" y="0"/>
            <a:ext cx="9135879" cy="6858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D2FB7C2-C16F-433D-8E45-B21C9D36F0B0}"/>
              </a:ext>
            </a:extLst>
          </p:cNvPr>
          <p:cNvSpPr txBox="1"/>
          <p:nvPr/>
        </p:nvSpPr>
        <p:spPr>
          <a:xfrm>
            <a:off x="2286000" y="2362201"/>
            <a:ext cx="2209800" cy="70802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tserrat" panose="00000500000000000000" pitchFamily="50" charset="0"/>
              </a:rPr>
              <a:t>Pacific </a:t>
            </a:r>
          </a:p>
          <a:p>
            <a:pPr eaLnBrk="1" hangingPunct="1"/>
            <a:r>
              <a:rPr lang="en-US" alt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tserrat" panose="00000500000000000000" pitchFamily="50" charset="0"/>
              </a:rPr>
              <a:t>   Route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306476-DB7A-4DB9-9188-23F43913FC0E}"/>
              </a:ext>
            </a:extLst>
          </p:cNvPr>
          <p:cNvSpPr txBox="1"/>
          <p:nvPr/>
        </p:nvSpPr>
        <p:spPr>
          <a:xfrm>
            <a:off x="3276600" y="76201"/>
            <a:ext cx="6400800" cy="52387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8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tserrat" panose="00000500000000000000" pitchFamily="50" charset="0"/>
              </a:rPr>
              <a:t>PaleoAmerican</a:t>
            </a:r>
            <a:r>
              <a:rPr lang="en-US" alt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tserrat" panose="00000500000000000000" pitchFamily="50" charset="0"/>
              </a:rPr>
              <a:t> Migration Routes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8246A67-BFCC-4BCB-88A8-D3C71B416A4F}"/>
              </a:ext>
            </a:extLst>
          </p:cNvPr>
          <p:cNvSpPr txBox="1"/>
          <p:nvPr/>
        </p:nvSpPr>
        <p:spPr>
          <a:xfrm>
            <a:off x="4648200" y="2362200"/>
            <a:ext cx="5334000" cy="40005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b="1" dirty="0">
                <a:solidFill>
                  <a:schemeClr val="accent4">
                    <a:lumMod val="75000"/>
                  </a:schemeClr>
                </a:solidFill>
                <a:latin typeface="Montserrat" panose="00000500000000000000" pitchFamily="50" charset="0"/>
              </a:rPr>
              <a:t>Ice-free Corridor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795103-6945-43C6-A919-4390944244F2}"/>
              </a:ext>
            </a:extLst>
          </p:cNvPr>
          <p:cNvSpPr txBox="1"/>
          <p:nvPr/>
        </p:nvSpPr>
        <p:spPr>
          <a:xfrm>
            <a:off x="4114800" y="5638800"/>
            <a:ext cx="3886200" cy="533400"/>
          </a:xfrm>
          <a:prstGeom prst="rect">
            <a:avLst/>
          </a:prstGeom>
          <a:noFill/>
        </p:spPr>
        <p:txBody>
          <a:bodyPr>
            <a:prstTxWarp prst="textInflate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101600" h="38100"/>
            </a:sp3d>
          </a:bodyPr>
          <a:lstStyle/>
          <a:p>
            <a:pPr algn="ctr">
              <a:defRPr/>
            </a:pPr>
            <a:r>
              <a:rPr lang="en-US" sz="1400" b="1" dirty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50800" dist="101600" dir="2700000" algn="tl" rotWithShape="0">
                    <a:prstClr val="black">
                      <a:alpha val="60000"/>
                    </a:prstClr>
                  </a:outerShdw>
                </a:effectLst>
                <a:latin typeface="Arial Black" pitchFamily="34" charset="0"/>
                <a:ea typeface="+mn-ea"/>
              </a:rPr>
              <a:t>Virgin Continent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B772083-8212-40A6-856E-A9E1DDCF6078}"/>
              </a:ext>
            </a:extLst>
          </p:cNvPr>
          <p:cNvSpPr txBox="1"/>
          <p:nvPr/>
        </p:nvSpPr>
        <p:spPr>
          <a:xfrm>
            <a:off x="4114800" y="5638800"/>
            <a:ext cx="3886200" cy="533400"/>
          </a:xfrm>
          <a:prstGeom prst="rect">
            <a:avLst/>
          </a:prstGeom>
          <a:noFill/>
        </p:spPr>
        <p:txBody>
          <a:bodyPr>
            <a:prstTxWarp prst="textInflate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101600" h="38100"/>
            </a:sp3d>
          </a:bodyPr>
          <a:lstStyle/>
          <a:p>
            <a:pPr algn="ctr">
              <a:defRPr/>
            </a:pPr>
            <a:r>
              <a:rPr lang="en-US" sz="1400" b="1" dirty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50800" dist="101600" dir="2700000" algn="tl" rotWithShape="0">
                    <a:prstClr val="black">
                      <a:alpha val="60000"/>
                    </a:prstClr>
                  </a:outerShdw>
                </a:effectLst>
                <a:latin typeface="Montserrat" panose="00000500000000000000" pitchFamily="50" charset="0"/>
              </a:rPr>
              <a:t>Virgin Continent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E006B3-6C70-4FA9-9C1F-A066C374B6E4}"/>
              </a:ext>
            </a:extLst>
          </p:cNvPr>
          <p:cNvSpPr txBox="1"/>
          <p:nvPr/>
        </p:nvSpPr>
        <p:spPr>
          <a:xfrm>
            <a:off x="9296400" y="4038601"/>
            <a:ext cx="2209800" cy="70802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tserrat" panose="00000500000000000000" pitchFamily="50" charset="0"/>
              </a:rPr>
              <a:t>Atlantic </a:t>
            </a:r>
          </a:p>
          <a:p>
            <a:pPr eaLnBrk="1" hangingPunct="1"/>
            <a:r>
              <a:rPr lang="en-US" alt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tserrat" panose="00000500000000000000" pitchFamily="50" charset="0"/>
              </a:rPr>
              <a:t>Route</a:t>
            </a:r>
          </a:p>
        </p:txBody>
      </p:sp>
    </p:spTree>
    <p:extLst>
      <p:ext uri="{BB962C8B-B14F-4D97-AF65-F5344CB8AC3E}">
        <p14:creationId xmlns:p14="http://schemas.microsoft.com/office/powerpoint/2010/main" val="382488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ipe dir="d"/>
      </p:transition>
    </mc:Choice>
    <mc:Fallback xmlns="">
      <p:transition spd="slow">
        <p:wipe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3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5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914F171-DFC6-4739-BF0E-8AEDDEF535C0}"/>
              </a:ext>
            </a:extLst>
          </p:cNvPr>
          <p:cNvSpPr txBox="1"/>
          <p:nvPr/>
        </p:nvSpPr>
        <p:spPr>
          <a:xfrm>
            <a:off x="1393371" y="1682029"/>
            <a:ext cx="986245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3000" dirty="0">
                <a:latin typeface="Montserrat" panose="00000500000000000000" pitchFamily="50" charset="0"/>
              </a:rPr>
              <a:t>Considerable debate for N America; no resolution…</a:t>
            </a:r>
            <a:endParaRPr lang="en-US" altLang="en-US" sz="3000" dirty="0">
              <a:solidFill>
                <a:srgbClr val="C00000"/>
              </a:solidFill>
              <a:latin typeface="Montserrat" panose="00000500000000000000" pitchFamily="50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2F8541-12C6-4126-B954-0AF98B287EB8}"/>
              </a:ext>
            </a:extLst>
          </p:cNvPr>
          <p:cNvSpPr txBox="1"/>
          <p:nvPr/>
        </p:nvSpPr>
        <p:spPr>
          <a:xfrm>
            <a:off x="1447800" y="3580102"/>
            <a:ext cx="96774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3000" dirty="0">
                <a:latin typeface="Montserrat" panose="00000500000000000000" pitchFamily="50" charset="0"/>
              </a:rPr>
              <a:t>Asia: Megafauna hunted there for </a:t>
            </a:r>
            <a:r>
              <a:rPr lang="en-US" altLang="en-US" sz="3000" dirty="0">
                <a:solidFill>
                  <a:srgbClr val="C00000"/>
                </a:solidFill>
                <a:latin typeface="Montserrat" panose="00000500000000000000" pitchFamily="50" charset="0"/>
              </a:rPr>
              <a:t>millennia 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90DC60E-7D7C-455F-94CE-C0C88C3CBB75}"/>
              </a:ext>
            </a:extLst>
          </p:cNvPr>
          <p:cNvCxnSpPr>
            <a:cxnSpLocks/>
          </p:cNvCxnSpPr>
          <p:nvPr/>
        </p:nvCxnSpPr>
        <p:spPr>
          <a:xfrm>
            <a:off x="1600200" y="3124200"/>
            <a:ext cx="8763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B6BE4A17-F2F2-4F69-A8BA-84EA9DD4E9E0}"/>
              </a:ext>
            </a:extLst>
          </p:cNvPr>
          <p:cNvSpPr txBox="1"/>
          <p:nvPr/>
        </p:nvSpPr>
        <p:spPr>
          <a:xfrm>
            <a:off x="2286000" y="2273412"/>
            <a:ext cx="81534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3000" b="1" dirty="0">
                <a:solidFill>
                  <a:srgbClr val="C00000"/>
                </a:solidFill>
                <a:latin typeface="Montserrat" panose="00000500000000000000" pitchFamily="50" charset="0"/>
              </a:rPr>
              <a:t>Did Clovis people kill 5% or 100%?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244B5F6-87EB-43D1-8DCE-7A48FC013EBD}"/>
              </a:ext>
            </a:extLst>
          </p:cNvPr>
          <p:cNvSpPr txBox="1"/>
          <p:nvPr/>
        </p:nvSpPr>
        <p:spPr>
          <a:xfrm>
            <a:off x="2438400" y="4343400"/>
            <a:ext cx="89916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3000" dirty="0">
                <a:latin typeface="Montserrat" panose="00000500000000000000" pitchFamily="50" charset="0"/>
              </a:rPr>
              <a:t>Familiar with man, yet </a:t>
            </a:r>
            <a:r>
              <a:rPr lang="en-US" altLang="en-US" sz="3000" dirty="0">
                <a:solidFill>
                  <a:srgbClr val="C00000"/>
                </a:solidFill>
                <a:latin typeface="Montserrat" panose="00000500000000000000" pitchFamily="50" charset="0"/>
              </a:rPr>
              <a:t>went extinct there, too.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AD3FF7-604D-DFC9-D6EF-EBD4B96C5400}"/>
              </a:ext>
            </a:extLst>
          </p:cNvPr>
          <p:cNvSpPr txBox="1">
            <a:spLocks/>
          </p:cNvSpPr>
          <p:nvPr/>
        </p:nvSpPr>
        <p:spPr>
          <a:xfrm>
            <a:off x="861568" y="304800"/>
            <a:ext cx="10468864" cy="6858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500" b="1" dirty="0">
                <a:latin typeface="Montserrat" panose="00000500000000000000" pitchFamily="50" charset="0"/>
              </a:rPr>
              <a:t>Overkill</a:t>
            </a: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914DB7AE-0FD2-F970-61AB-7A0F0AB92B43}"/>
              </a:ext>
            </a:extLst>
          </p:cNvPr>
          <p:cNvSpPr/>
          <p:nvPr/>
        </p:nvSpPr>
        <p:spPr>
          <a:xfrm>
            <a:off x="5474208" y="0"/>
            <a:ext cx="1243584" cy="152400"/>
          </a:xfrm>
          <a:prstGeom prst="rect">
            <a:avLst/>
          </a:prstGeom>
          <a:solidFill>
            <a:srgbClr val="CDA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CDAB3C"/>
              </a:solidFill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6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" name="Rectangle 507">
            <a:extLst>
              <a:ext uri="{FF2B5EF4-FFF2-40B4-BE49-F238E27FC236}">
                <a16:creationId xmlns:a16="http://schemas.microsoft.com/office/drawing/2014/main" id="{E30E50EC-1467-44E9-80DD-8865444EC8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6551614"/>
            <a:ext cx="6012366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000" dirty="0">
                <a:solidFill>
                  <a:schemeClr val="bg1">
                    <a:lumMod val="75000"/>
                  </a:schemeClr>
                </a:solidFill>
                <a:latin typeface="Montserrat" panose="00000500000000000000" pitchFamily="50" charset="0"/>
                <a:cs typeface="Arial" pitchFamily="34" charset="0"/>
              </a:rPr>
              <a:t>Source: Sher et al. (2003) 3</a:t>
            </a:r>
            <a:r>
              <a:rPr lang="en-US" sz="1000" baseline="30000" dirty="0">
                <a:solidFill>
                  <a:schemeClr val="bg1">
                    <a:lumMod val="75000"/>
                  </a:schemeClr>
                </a:solidFill>
                <a:latin typeface="Montserrat" panose="00000500000000000000" pitchFamily="50" charset="0"/>
                <a:cs typeface="Arial" pitchFamily="34" charset="0"/>
              </a:rPr>
              <a:t>rd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  <a:latin typeface="Montserrat" panose="00000500000000000000" pitchFamily="50" charset="0"/>
                <a:cs typeface="Arial" pitchFamily="34" charset="0"/>
              </a:rPr>
              <a:t> International Mammoth Conference, Yukon Territory, Canada</a:t>
            </a:r>
            <a:r>
              <a:rPr lang="ru-RU" sz="1000" dirty="0">
                <a:solidFill>
                  <a:schemeClr val="bg1">
                    <a:lumMod val="75000"/>
                  </a:schemeClr>
                </a:solidFill>
                <a:latin typeface="Montserrat" panose="00000500000000000000" pitchFamily="50" charset="0"/>
                <a:cs typeface="Arial" pitchFamily="34" charset="0"/>
              </a:rPr>
              <a:t>.</a:t>
            </a:r>
          </a:p>
        </p:txBody>
      </p:sp>
      <p:pic>
        <p:nvPicPr>
          <p:cNvPr id="163844" name="Picture 906" descr="! ++++VIP Vasilev--Siberian Sites--Radiocarbon--04a.jpg">
            <a:extLst>
              <a:ext uri="{FF2B5EF4-FFF2-40B4-BE49-F238E27FC236}">
                <a16:creationId xmlns:a16="http://schemas.microsoft.com/office/drawing/2014/main" id="{E3388E7B-0ECA-4732-9134-78EE6D9FC9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1" y="685800"/>
            <a:ext cx="7377113" cy="523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45" name="Rectangle 507">
            <a:extLst>
              <a:ext uri="{FF2B5EF4-FFF2-40B4-BE49-F238E27FC236}">
                <a16:creationId xmlns:a16="http://schemas.microsoft.com/office/drawing/2014/main" id="{A7BBFAF8-F5CF-4E6B-B834-74523C2194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1" y="5961082"/>
            <a:ext cx="734059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 dirty="0">
                <a:solidFill>
                  <a:srgbClr val="0A0E17"/>
                </a:solidFill>
                <a:latin typeface="Montserrat" panose="00000500000000000000" pitchFamily="50" charset="0"/>
                <a:cs typeface="Arial" panose="020B0604020202020204" pitchFamily="34" charset="0"/>
              </a:rPr>
              <a:t>D</a:t>
            </a:r>
            <a:r>
              <a:rPr lang="ru-RU" altLang="en-US" sz="1800" dirty="0">
                <a:solidFill>
                  <a:srgbClr val="0A0E17"/>
                </a:solidFill>
                <a:latin typeface="Montserrat" panose="00000500000000000000" pitchFamily="50" charset="0"/>
                <a:cs typeface="Arial" panose="020B0604020202020204" pitchFamily="34" charset="0"/>
              </a:rPr>
              <a:t>ates on mammoth, horse and bison </a:t>
            </a:r>
            <a:r>
              <a:rPr lang="en-US" altLang="en-US" sz="1800" dirty="0">
                <a:solidFill>
                  <a:srgbClr val="0A0E17"/>
                </a:solidFill>
                <a:latin typeface="Montserrat" panose="00000500000000000000" pitchFamily="50" charset="0"/>
                <a:cs typeface="Arial" panose="020B0604020202020204" pitchFamily="34" charset="0"/>
              </a:rPr>
              <a:t>from </a:t>
            </a:r>
            <a:r>
              <a:rPr lang="ru-RU" altLang="en-US" sz="1800" dirty="0">
                <a:solidFill>
                  <a:srgbClr val="0A0E17"/>
                </a:solidFill>
                <a:latin typeface="Montserrat" panose="00000500000000000000" pitchFamily="50" charset="0"/>
                <a:cs typeface="Arial" panose="020B0604020202020204" pitchFamily="34" charset="0"/>
              </a:rPr>
              <a:t>the </a:t>
            </a:r>
            <a:r>
              <a:rPr lang="en-US" altLang="en-US" sz="1800" dirty="0">
                <a:solidFill>
                  <a:srgbClr val="0A0E17"/>
                </a:solidFill>
                <a:latin typeface="Montserrat" panose="00000500000000000000" pitchFamily="50" charset="0"/>
                <a:cs typeface="Arial" panose="020B0604020202020204" pitchFamily="34" charset="0"/>
              </a:rPr>
              <a:t>Siberian Arctic.</a:t>
            </a:r>
            <a:endParaRPr lang="ru-RU" altLang="en-US" sz="1800" dirty="0">
              <a:solidFill>
                <a:srgbClr val="0A0E17"/>
              </a:solidFill>
              <a:latin typeface="Montserrat" panose="00000500000000000000" pitchFamily="50" charset="0"/>
              <a:cs typeface="Arial" panose="020B0604020202020204" pitchFamily="34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6AA48B1-B096-43D5-93DC-4BA98EA33D21}"/>
              </a:ext>
            </a:extLst>
          </p:cNvPr>
          <p:cNvGrpSpPr>
            <a:grpSpLocks/>
          </p:cNvGrpSpPr>
          <p:nvPr/>
        </p:nvGrpSpPr>
        <p:grpSpPr bwMode="auto">
          <a:xfrm>
            <a:off x="3108326" y="1295400"/>
            <a:ext cx="6410325" cy="609600"/>
            <a:chOff x="1737360" y="1524000"/>
            <a:chExt cx="6409944" cy="60960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29DD82F-1F35-4A8E-A606-B1E970F07833}"/>
                </a:ext>
              </a:extLst>
            </p:cNvPr>
            <p:cNvCxnSpPr/>
            <p:nvPr/>
          </p:nvCxnSpPr>
          <p:spPr>
            <a:xfrm>
              <a:off x="3685032" y="2132012"/>
              <a:ext cx="4462272" cy="1588"/>
            </a:xfrm>
            <a:prstGeom prst="line">
              <a:avLst/>
            </a:prstGeom>
            <a:ln w="63500">
              <a:solidFill>
                <a:srgbClr val="FF0000">
                  <a:alpha val="70000"/>
                </a:srgbClr>
              </a:solidFill>
            </a:ln>
            <a:scene3d>
              <a:camera prst="orthographicFront"/>
              <a:lightRig rig="threePt" dir="t"/>
            </a:scene3d>
            <a:sp3d>
              <a:bevelT w="27940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740FEBA-C622-413A-89AF-FD0FF5396214}"/>
                </a:ext>
              </a:extLst>
            </p:cNvPr>
            <p:cNvSpPr txBox="1"/>
            <p:nvPr/>
          </p:nvSpPr>
          <p:spPr>
            <a:xfrm>
              <a:off x="4114800" y="1524000"/>
              <a:ext cx="1981200" cy="40011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000" b="1" dirty="0">
                  <a:solidFill>
                    <a:srgbClr val="FF0000">
                      <a:alpha val="60000"/>
                    </a:srgb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" charset="0"/>
                  <a:ea typeface="+mn-ea"/>
                </a:rPr>
                <a:t>YDB Event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3E7C538-A0B0-4451-82A3-FEB8AB1B23AA}"/>
                </a:ext>
              </a:extLst>
            </p:cNvPr>
            <p:cNvCxnSpPr/>
            <p:nvPr/>
          </p:nvCxnSpPr>
          <p:spPr>
            <a:xfrm>
              <a:off x="1737360" y="2132012"/>
              <a:ext cx="91440" cy="1588"/>
            </a:xfrm>
            <a:prstGeom prst="line">
              <a:avLst/>
            </a:prstGeom>
            <a:ln w="63500">
              <a:solidFill>
                <a:srgbClr val="FF0000">
                  <a:alpha val="80000"/>
                </a:srgbClr>
              </a:solidFill>
            </a:ln>
            <a:scene3d>
              <a:camera prst="orthographicFront"/>
              <a:lightRig rig="threePt" dir="t"/>
            </a:scene3d>
            <a:sp3d>
              <a:bevelT w="27940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Left Arrow 9">
            <a:extLst>
              <a:ext uri="{FF2B5EF4-FFF2-40B4-BE49-F238E27FC236}">
                <a16:creationId xmlns:a16="http://schemas.microsoft.com/office/drawing/2014/main" id="{F810ACEB-9122-4587-B153-7785289C9C0B}"/>
              </a:ext>
            </a:extLst>
          </p:cNvPr>
          <p:cNvSpPr/>
          <p:nvPr/>
        </p:nvSpPr>
        <p:spPr>
          <a:xfrm>
            <a:off x="5364480" y="4953000"/>
            <a:ext cx="685800" cy="457200"/>
          </a:xfrm>
          <a:prstGeom prst="leftArrow">
            <a:avLst/>
          </a:prstGeom>
          <a:solidFill>
            <a:srgbClr val="FF6600"/>
          </a:solidFill>
          <a:ln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AE1EAE03-9746-4A86-8CE0-A9C5153BCC22}"/>
              </a:ext>
            </a:extLst>
          </p:cNvPr>
          <p:cNvSpPr/>
          <p:nvPr/>
        </p:nvSpPr>
        <p:spPr>
          <a:xfrm>
            <a:off x="2529840" y="4876800"/>
            <a:ext cx="685800" cy="457200"/>
          </a:xfrm>
          <a:prstGeom prst="rightArrow">
            <a:avLst/>
          </a:prstGeom>
          <a:solidFill>
            <a:srgbClr val="FF6600"/>
          </a:solidFill>
          <a:ln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A4AC83-D495-26C5-BC76-06AF68F9F4A6}"/>
              </a:ext>
            </a:extLst>
          </p:cNvPr>
          <p:cNvSpPr txBox="1">
            <a:spLocks/>
          </p:cNvSpPr>
          <p:nvPr/>
        </p:nvSpPr>
        <p:spPr>
          <a:xfrm>
            <a:off x="861568" y="233249"/>
            <a:ext cx="10468864" cy="6858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500" b="1" dirty="0">
                <a:latin typeface="Montserrat" panose="00000500000000000000" pitchFamily="50" charset="0"/>
              </a:rPr>
              <a:t>Siberian Extinctions</a:t>
            </a: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B978E2EC-780D-294D-E599-B4DDF1A56B08}"/>
              </a:ext>
            </a:extLst>
          </p:cNvPr>
          <p:cNvSpPr/>
          <p:nvPr/>
        </p:nvSpPr>
        <p:spPr>
          <a:xfrm>
            <a:off x="5474208" y="0"/>
            <a:ext cx="1243584" cy="152400"/>
          </a:xfrm>
          <a:prstGeom prst="rect">
            <a:avLst/>
          </a:prstGeom>
          <a:solidFill>
            <a:srgbClr val="CDA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CDAB3C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26 4.44444E-6 C -0.00065 -0.01482 -0.00104 -0.0294 0.00078 -0.04491 C 0.00273 -0.06042 0.00677 -0.07755 0.0112 -0.09306 C 0.01549 -0.10857 0.02018 -0.1213 0.02747 -0.13774 C 0.03476 -0.1544 0.04739 -0.17408 0.05521 -0.1926 C 0.06315 -0.21112 0.06771 -0.22778 0.07487 -0.24908 C 0.0819 -0.27037 0.0901 -0.29561 0.09753 -0.32037 C 0.10482 -0.34537 0.1125 -0.37223 0.11901 -0.39815 C 0.12539 -0.42431 0.13307 -0.46065 0.13685 -0.47709 " pathEditMode="relative" rAng="0" ptsTypes="AAAAAAAAA">
                                      <p:cBhvr>
                                        <p:cTn id="12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36" y="-23866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91667E-6 -4.44444E-6 C 0.00039 -0.02476 0.00039 -0.0493 0.00481 -0.07083 C 0.00898 -0.09236 0.01588 -0.11296 0.02565 -0.1287 C 0.03541 -0.14421 0.05403 -0.15393 0.06315 -0.16481 C 0.07239 -0.17569 0.07383 -0.17963 0.08047 -0.19328 C 0.08737 -0.20694 0.09453 -0.22893 0.1039 -0.24629 C 0.11328 -0.26365 0.12539 -0.27893 0.13633 -0.29814 C 0.14726 -0.31736 0.16093 -0.34375 0.16966 -0.36226 C 0.17838 -0.38055 0.18294 -0.39143 0.18854 -0.40879 C 0.19414 -0.42615 0.20091 -0.45416 0.20429 -0.4662 " pathEditMode="relative" rAng="0" ptsTypes="AAAAAAAAAA">
                                      <p:cBhvr>
                                        <p:cTn id="14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08" y="-23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507">
            <a:extLst>
              <a:ext uri="{FF2B5EF4-FFF2-40B4-BE49-F238E27FC236}">
                <a16:creationId xmlns:a16="http://schemas.microsoft.com/office/drawing/2014/main" id="{FAC08FC5-AB21-4EE8-B891-4524E7E5C9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6551614"/>
            <a:ext cx="5410200" cy="15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000" dirty="0">
                <a:solidFill>
                  <a:schemeClr val="bg1">
                    <a:lumMod val="75000"/>
                  </a:schemeClr>
                </a:solidFill>
                <a:ea typeface="+mn-ea"/>
                <a:cs typeface="Arial" pitchFamily="34" charset="0"/>
              </a:rPr>
              <a:t>Source: </a:t>
            </a:r>
            <a:r>
              <a:rPr lang="en-US" sz="1000" dirty="0" err="1">
                <a:solidFill>
                  <a:schemeClr val="bg1">
                    <a:lumMod val="75000"/>
                  </a:schemeClr>
                </a:solidFill>
                <a:ea typeface="+mn-ea"/>
                <a:cs typeface="Arial" pitchFamily="34" charset="0"/>
              </a:rPr>
              <a:t>Sher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  <a:ea typeface="+mn-ea"/>
                <a:cs typeface="Arial" pitchFamily="34" charset="0"/>
              </a:rPr>
              <a:t> et al. (2003) 3</a:t>
            </a:r>
            <a:r>
              <a:rPr lang="en-US" sz="1000" baseline="30000" dirty="0">
                <a:solidFill>
                  <a:schemeClr val="bg1">
                    <a:lumMod val="75000"/>
                  </a:schemeClr>
                </a:solidFill>
                <a:ea typeface="+mn-ea"/>
                <a:cs typeface="Arial" pitchFamily="34" charset="0"/>
              </a:rPr>
              <a:t>rd</a:t>
            </a:r>
            <a:r>
              <a:rPr lang="en-US" sz="1000" dirty="0">
                <a:solidFill>
                  <a:schemeClr val="bg1">
                    <a:lumMod val="75000"/>
                  </a:schemeClr>
                </a:solidFill>
                <a:ea typeface="+mn-ea"/>
                <a:cs typeface="Arial" pitchFamily="34" charset="0"/>
              </a:rPr>
              <a:t> International Mammoth Conference, Yukon Territory, Canada</a:t>
            </a:r>
            <a:r>
              <a:rPr lang="ru-RU" sz="1000" dirty="0">
                <a:solidFill>
                  <a:schemeClr val="bg1">
                    <a:lumMod val="75000"/>
                  </a:schemeClr>
                </a:solidFill>
                <a:ea typeface="+mn-ea"/>
                <a:cs typeface="Arial" pitchFamily="34" charset="0"/>
              </a:rPr>
              <a:t>.</a:t>
            </a:r>
          </a:p>
        </p:txBody>
      </p:sp>
      <p:pic>
        <p:nvPicPr>
          <p:cNvPr id="165892" name="Picture 14" descr="! ++++VIP Vasilev--Siberian Sites--Radiocarbon--04a.jpg">
            <a:extLst>
              <a:ext uri="{FF2B5EF4-FFF2-40B4-BE49-F238E27FC236}">
                <a16:creationId xmlns:a16="http://schemas.microsoft.com/office/drawing/2014/main" id="{D694DB2C-75F9-4982-923D-C7C556D069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1" y="685800"/>
            <a:ext cx="7377113" cy="523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5893" name="Rectangle 507">
            <a:extLst>
              <a:ext uri="{FF2B5EF4-FFF2-40B4-BE49-F238E27FC236}">
                <a16:creationId xmlns:a16="http://schemas.microsoft.com/office/drawing/2014/main" id="{588EC049-A0B1-4A93-9AE6-FD143FDE10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9377" y="6096001"/>
            <a:ext cx="728662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800" dirty="0">
                <a:solidFill>
                  <a:srgbClr val="0A0E17"/>
                </a:solidFill>
                <a:latin typeface="Montserrat" panose="00000500000000000000" pitchFamily="50" charset="0"/>
                <a:cs typeface="Arial" panose="020B0604020202020204" pitchFamily="34" charset="0"/>
              </a:rPr>
              <a:t>D</a:t>
            </a:r>
            <a:r>
              <a:rPr lang="ru-RU" altLang="en-US" sz="1800" dirty="0">
                <a:solidFill>
                  <a:srgbClr val="0A0E17"/>
                </a:solidFill>
                <a:latin typeface="Montserrat" panose="00000500000000000000" pitchFamily="50" charset="0"/>
                <a:cs typeface="Arial" panose="020B0604020202020204" pitchFamily="34" charset="0"/>
              </a:rPr>
              <a:t>ates on mammoth, horse and bison </a:t>
            </a:r>
            <a:r>
              <a:rPr lang="en-US" altLang="en-US" sz="1800" dirty="0">
                <a:solidFill>
                  <a:srgbClr val="0A0E17"/>
                </a:solidFill>
                <a:latin typeface="Montserrat" panose="00000500000000000000" pitchFamily="50" charset="0"/>
                <a:cs typeface="Arial" panose="020B0604020202020204" pitchFamily="34" charset="0"/>
              </a:rPr>
              <a:t>from </a:t>
            </a:r>
            <a:r>
              <a:rPr lang="ru-RU" altLang="en-US" sz="1800" dirty="0">
                <a:solidFill>
                  <a:srgbClr val="0A0E17"/>
                </a:solidFill>
                <a:latin typeface="Montserrat" panose="00000500000000000000" pitchFamily="50" charset="0"/>
                <a:cs typeface="Arial" panose="020B0604020202020204" pitchFamily="34" charset="0"/>
              </a:rPr>
              <a:t>the </a:t>
            </a:r>
            <a:r>
              <a:rPr lang="en-US" altLang="en-US" sz="1800" dirty="0">
                <a:solidFill>
                  <a:srgbClr val="0A0E17"/>
                </a:solidFill>
                <a:latin typeface="Montserrat" panose="00000500000000000000" pitchFamily="50" charset="0"/>
                <a:cs typeface="Arial" panose="020B0604020202020204" pitchFamily="34" charset="0"/>
              </a:rPr>
              <a:t>Siberian Arctic.</a:t>
            </a:r>
            <a:endParaRPr lang="ru-RU" altLang="en-US" sz="1800" dirty="0">
              <a:solidFill>
                <a:srgbClr val="0A0E17"/>
              </a:solidFill>
              <a:latin typeface="Montserrat" panose="00000500000000000000" pitchFamily="50" charset="0"/>
              <a:cs typeface="Arial" panose="020B0604020202020204" pitchFamily="34" charset="0"/>
            </a:endParaRPr>
          </a:p>
        </p:txBody>
      </p:sp>
      <p:grpSp>
        <p:nvGrpSpPr>
          <p:cNvPr id="165894" name="Group 12">
            <a:extLst>
              <a:ext uri="{FF2B5EF4-FFF2-40B4-BE49-F238E27FC236}">
                <a16:creationId xmlns:a16="http://schemas.microsoft.com/office/drawing/2014/main" id="{9FB6BC12-9EC4-4E0A-9240-513BEB8AEA3C}"/>
              </a:ext>
            </a:extLst>
          </p:cNvPr>
          <p:cNvGrpSpPr>
            <a:grpSpLocks/>
          </p:cNvGrpSpPr>
          <p:nvPr/>
        </p:nvGrpSpPr>
        <p:grpSpPr bwMode="auto">
          <a:xfrm>
            <a:off x="3108326" y="1295400"/>
            <a:ext cx="6410325" cy="609600"/>
            <a:chOff x="1737360" y="1524000"/>
            <a:chExt cx="6409944" cy="609600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93E7504A-D347-464F-A96D-40B43FF15937}"/>
                </a:ext>
              </a:extLst>
            </p:cNvPr>
            <p:cNvCxnSpPr/>
            <p:nvPr/>
          </p:nvCxnSpPr>
          <p:spPr>
            <a:xfrm>
              <a:off x="3685032" y="2132012"/>
              <a:ext cx="4462272" cy="1588"/>
            </a:xfrm>
            <a:prstGeom prst="line">
              <a:avLst/>
            </a:prstGeom>
            <a:ln w="63500">
              <a:solidFill>
                <a:srgbClr val="FF0000">
                  <a:alpha val="70000"/>
                </a:srgbClr>
              </a:solidFill>
            </a:ln>
            <a:scene3d>
              <a:camera prst="orthographicFront"/>
              <a:lightRig rig="threePt" dir="t"/>
            </a:scene3d>
            <a:sp3d>
              <a:bevelT w="27940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BB0FE06-55EC-45D4-9916-F509BFAF9612}"/>
                </a:ext>
              </a:extLst>
            </p:cNvPr>
            <p:cNvSpPr txBox="1"/>
            <p:nvPr/>
          </p:nvSpPr>
          <p:spPr>
            <a:xfrm>
              <a:off x="4114800" y="1524000"/>
              <a:ext cx="1981200" cy="40011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000" b="1" dirty="0">
                  <a:solidFill>
                    <a:srgbClr val="FF0000">
                      <a:alpha val="60000"/>
                    </a:srgb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" charset="0"/>
                  <a:ea typeface="+mn-ea"/>
                </a:rPr>
                <a:t>YDB Event</a:t>
              </a: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3502E291-BAA5-45F5-A487-D47B05A97039}"/>
                </a:ext>
              </a:extLst>
            </p:cNvPr>
            <p:cNvCxnSpPr/>
            <p:nvPr/>
          </p:nvCxnSpPr>
          <p:spPr>
            <a:xfrm>
              <a:off x="1737360" y="2132012"/>
              <a:ext cx="91440" cy="1588"/>
            </a:xfrm>
            <a:prstGeom prst="line">
              <a:avLst/>
            </a:prstGeom>
            <a:ln w="63500">
              <a:solidFill>
                <a:srgbClr val="FF0000">
                  <a:alpha val="80000"/>
                </a:srgbClr>
              </a:solidFill>
            </a:ln>
            <a:scene3d>
              <a:camera prst="orthographicFront"/>
              <a:lightRig rig="threePt" dir="t"/>
            </a:scene3d>
            <a:sp3d>
              <a:bevelT w="27940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ight Arrow 20">
            <a:extLst>
              <a:ext uri="{FF2B5EF4-FFF2-40B4-BE49-F238E27FC236}">
                <a16:creationId xmlns:a16="http://schemas.microsoft.com/office/drawing/2014/main" id="{449913AE-3760-4484-B8B5-B02E5C3F0CF5}"/>
              </a:ext>
            </a:extLst>
          </p:cNvPr>
          <p:cNvSpPr/>
          <p:nvPr/>
        </p:nvSpPr>
        <p:spPr>
          <a:xfrm>
            <a:off x="5715000" y="4191000"/>
            <a:ext cx="685800" cy="457200"/>
          </a:xfrm>
          <a:prstGeom prst="rightArrow">
            <a:avLst/>
          </a:prstGeom>
          <a:solidFill>
            <a:srgbClr val="FF6600"/>
          </a:solidFill>
          <a:ln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ight Arrow 21">
            <a:extLst>
              <a:ext uri="{FF2B5EF4-FFF2-40B4-BE49-F238E27FC236}">
                <a16:creationId xmlns:a16="http://schemas.microsoft.com/office/drawing/2014/main" id="{43D5741A-5E25-46C7-9867-5AB125E118CE}"/>
              </a:ext>
            </a:extLst>
          </p:cNvPr>
          <p:cNvSpPr/>
          <p:nvPr/>
        </p:nvSpPr>
        <p:spPr>
          <a:xfrm rot="10800000">
            <a:off x="7467600" y="4419600"/>
            <a:ext cx="685800" cy="457200"/>
          </a:xfrm>
          <a:prstGeom prst="rightArrow">
            <a:avLst/>
          </a:prstGeom>
          <a:solidFill>
            <a:srgbClr val="FF6600"/>
          </a:solidFill>
          <a:ln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>
              <a:rot lat="0" lon="0" rev="11400000"/>
            </a:lightRig>
          </a:scene3d>
          <a:sp3d>
            <a:bevelT w="1524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3E9991-D724-70F8-4315-C70223EE76F3}"/>
              </a:ext>
            </a:extLst>
          </p:cNvPr>
          <p:cNvSpPr txBox="1">
            <a:spLocks/>
          </p:cNvSpPr>
          <p:nvPr/>
        </p:nvSpPr>
        <p:spPr>
          <a:xfrm>
            <a:off x="861568" y="233249"/>
            <a:ext cx="10468864" cy="6858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500" b="1" dirty="0">
                <a:latin typeface="Montserrat" panose="00000500000000000000" pitchFamily="50" charset="0"/>
              </a:rPr>
              <a:t>Siberian Extinctions</a:t>
            </a: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A9544891-C929-AEEF-F802-588899B90734}"/>
              </a:ext>
            </a:extLst>
          </p:cNvPr>
          <p:cNvSpPr/>
          <p:nvPr/>
        </p:nvSpPr>
        <p:spPr>
          <a:xfrm>
            <a:off x="5474208" y="0"/>
            <a:ext cx="1243584" cy="152400"/>
          </a:xfrm>
          <a:prstGeom prst="rect">
            <a:avLst/>
          </a:prstGeom>
          <a:solidFill>
            <a:srgbClr val="CDA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CDAB3C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44444E-6 C 0.00261 -0.0125 0.01158 -0.05324 0.01589 -0.075 C 0.02018 -0.09675 0.02305 -0.11226 0.02618 -0.13055 C 0.02904 -0.14884 0.03126 -0.16967 0.03373 -0.18495 C 0.03646 -0.20023 0.03946 -0.20694 0.04193 -0.22291 C 0.04441 -0.23888 0.04688 -0.26319 0.04909 -0.28055 C 0.05131 -0.29791 0.0526 -0.31226 0.05508 -0.32731 C 0.05756 -0.34236 0.06237 -0.36157 0.06433 -0.3706 " pathEditMode="relative" rAng="0" ptsTypes="AAAAAAAA">
                                      <p:cBhvr>
                                        <p:cTn id="13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16" y="-18542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22222E-6 C 0.00274 -0.01667 0.01224 -0.07639 0.0168 -0.09954 C 0.02123 -0.12269 0.02305 -0.12384 0.02696 -0.13912 C 0.03086 -0.15463 0.03451 -0.1669 0.04024 -0.19259 C 0.04584 -0.21829 0.05469 -0.25834 0.06159 -0.29306 C 0.06849 -0.32778 0.07761 -0.37778 0.08191 -0.40023 " pathEditMode="relative" rAng="0" ptsTypes="AAAAAA">
                                      <p:cBhvr>
                                        <p:cTn id="15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89" y="-200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939" name="Picture 906" descr="! ++++VIP Vasilev--Siberian Sites--Radiocarbon--04a.jpg">
            <a:extLst>
              <a:ext uri="{FF2B5EF4-FFF2-40B4-BE49-F238E27FC236}">
                <a16:creationId xmlns:a16="http://schemas.microsoft.com/office/drawing/2014/main" id="{80C66FBE-5120-401D-96AF-AAB96699BB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719139"/>
            <a:ext cx="7315200" cy="496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6A8C2F-10CC-AB80-73E6-C237EACFD060}"/>
              </a:ext>
            </a:extLst>
          </p:cNvPr>
          <p:cNvSpPr txBox="1">
            <a:spLocks/>
          </p:cNvSpPr>
          <p:nvPr/>
        </p:nvSpPr>
        <p:spPr>
          <a:xfrm>
            <a:off x="861568" y="233249"/>
            <a:ext cx="10468864" cy="6858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500" b="1" dirty="0">
                <a:latin typeface="Montserrat" panose="00000500000000000000" pitchFamily="50" charset="0"/>
              </a:rPr>
              <a:t>Siberian Extinctions</a:t>
            </a: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C6DD92FD-B59B-2E0B-D950-F3B1421B9D8F}"/>
              </a:ext>
            </a:extLst>
          </p:cNvPr>
          <p:cNvSpPr/>
          <p:nvPr/>
        </p:nvSpPr>
        <p:spPr>
          <a:xfrm>
            <a:off x="5474208" y="0"/>
            <a:ext cx="1243584" cy="152400"/>
          </a:xfrm>
          <a:prstGeom prst="rect">
            <a:avLst/>
          </a:prstGeom>
          <a:solidFill>
            <a:srgbClr val="CDA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CDAB3C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987" name="Picture 906" descr="! ++++VIP Vasilev--Siberian Sites--Radiocarbon--04a.jpg">
            <a:extLst>
              <a:ext uri="{FF2B5EF4-FFF2-40B4-BE49-F238E27FC236}">
                <a16:creationId xmlns:a16="http://schemas.microsoft.com/office/drawing/2014/main" id="{5B88DC8F-53EC-4DD7-8123-A0C9AC8291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719139"/>
            <a:ext cx="7315200" cy="496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9988" name="TextBox 4">
            <a:extLst>
              <a:ext uri="{FF2B5EF4-FFF2-40B4-BE49-F238E27FC236}">
                <a16:creationId xmlns:a16="http://schemas.microsoft.com/office/drawing/2014/main" id="{5C23E1A2-3702-4976-A2F8-E72224C83C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6700" y="5738751"/>
            <a:ext cx="4038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rgbClr val="FFFF00"/>
                </a:solidFill>
                <a:latin typeface="Montserrat" panose="00000500000000000000" pitchFamily="50" charset="0"/>
              </a:rPr>
              <a:t>202 Dated Mammoth Sites</a:t>
            </a:r>
          </a:p>
        </p:txBody>
      </p:sp>
      <p:sp>
        <p:nvSpPr>
          <p:cNvPr id="6" name="Rectangle 507">
            <a:extLst>
              <a:ext uri="{FF2B5EF4-FFF2-40B4-BE49-F238E27FC236}">
                <a16:creationId xmlns:a16="http://schemas.microsoft.com/office/drawing/2014/main" id="{43E7E6A9-E732-4EF5-9BF2-7294C4534D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43226" y="6319838"/>
            <a:ext cx="68865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228600" indent="-228600">
              <a:buFontTx/>
              <a:buAutoNum type="arabicParenBoth"/>
              <a:defRPr/>
            </a:pPr>
            <a:r>
              <a:rPr lang="en-US" sz="1000" dirty="0">
                <a:solidFill>
                  <a:schemeClr val="bg1">
                    <a:lumMod val="75000"/>
                  </a:schemeClr>
                </a:solidFill>
                <a:latin typeface="Arial" charset="0"/>
                <a:ea typeface="+mn-ea"/>
              </a:rPr>
              <a:t>Mammoth sites plotted by Viacheslav Gusiakov, Head, Tsunami Laboratory, Russian Academy of Sciences. </a:t>
            </a:r>
          </a:p>
          <a:p>
            <a:pPr marL="228600" indent="-228600">
              <a:defRPr/>
            </a:pPr>
            <a:r>
              <a:rPr lang="en-US" sz="1000" dirty="0">
                <a:solidFill>
                  <a:schemeClr val="bg1">
                    <a:lumMod val="75000"/>
                  </a:schemeClr>
                </a:solidFill>
                <a:latin typeface="Arial" charset="0"/>
                <a:ea typeface="+mn-ea"/>
              </a:rPr>
              <a:t>	    Taken from Kuzmin &amp; Orlova. (2004). Earth Science Reviews, 68, pp. 133-169.</a:t>
            </a:r>
          </a:p>
          <a:p>
            <a:pPr marL="228600" indent="-228600">
              <a:defRPr/>
            </a:pPr>
            <a:endParaRPr lang="en-US" sz="1000" dirty="0">
              <a:solidFill>
                <a:schemeClr val="bg1">
                  <a:lumMod val="75000"/>
                </a:schemeClr>
              </a:solidFill>
              <a:latin typeface="Arial" charset="0"/>
              <a:ea typeface="+mn-ea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08F4D5-FFB5-86A3-87FE-F46104302E93}"/>
              </a:ext>
            </a:extLst>
          </p:cNvPr>
          <p:cNvSpPr txBox="1">
            <a:spLocks/>
          </p:cNvSpPr>
          <p:nvPr/>
        </p:nvSpPr>
        <p:spPr>
          <a:xfrm>
            <a:off x="861568" y="233249"/>
            <a:ext cx="10468864" cy="6858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500" b="1" dirty="0">
                <a:latin typeface="Montserrat" panose="00000500000000000000" pitchFamily="50" charset="0"/>
              </a:rPr>
              <a:t>Siberian Extinctions</a:t>
            </a: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669DE90D-8843-0445-3A2B-34DAC85FED31}"/>
              </a:ext>
            </a:extLst>
          </p:cNvPr>
          <p:cNvSpPr/>
          <p:nvPr/>
        </p:nvSpPr>
        <p:spPr>
          <a:xfrm>
            <a:off x="5474208" y="0"/>
            <a:ext cx="1243584" cy="152400"/>
          </a:xfrm>
          <a:prstGeom prst="rect">
            <a:avLst/>
          </a:prstGeom>
          <a:solidFill>
            <a:srgbClr val="CDA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CDAB3C"/>
              </a:solidFill>
            </a:endParaRPr>
          </a:p>
        </p:txBody>
      </p:sp>
    </p:spTree>
  </p:cSld>
  <p:clrMapOvr>
    <a:masterClrMapping/>
  </p:clrMapOvr>
  <p:transition spd="slow">
    <p:wipe dir="u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5" name="Picture 906" descr="! ++++VIP Vasilev--Siberian Sites--Radiocarbon--04a.jpg">
            <a:extLst>
              <a:ext uri="{FF2B5EF4-FFF2-40B4-BE49-F238E27FC236}">
                <a16:creationId xmlns:a16="http://schemas.microsoft.com/office/drawing/2014/main" id="{755AC974-3613-4C8F-863E-D8AFF411DB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719139"/>
            <a:ext cx="7315200" cy="496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2036" name="TextBox 4">
            <a:extLst>
              <a:ext uri="{FF2B5EF4-FFF2-40B4-BE49-F238E27FC236}">
                <a16:creationId xmlns:a16="http://schemas.microsoft.com/office/drawing/2014/main" id="{DEB320A1-0D25-4936-BD05-A14485F98A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0843" y="5609798"/>
            <a:ext cx="451031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rgbClr val="FFFF00"/>
                </a:solidFill>
                <a:latin typeface="Montserrat" panose="00000500000000000000" pitchFamily="50" charset="0"/>
              </a:rPr>
              <a:t>202 Dated Mammoth Sites</a:t>
            </a:r>
          </a:p>
        </p:txBody>
      </p:sp>
      <p:sp>
        <p:nvSpPr>
          <p:cNvPr id="172037" name="TextBox 5">
            <a:extLst>
              <a:ext uri="{FF2B5EF4-FFF2-40B4-BE49-F238E27FC236}">
                <a16:creationId xmlns:a16="http://schemas.microsoft.com/office/drawing/2014/main" id="{E04DD51B-7603-4577-8145-09E78B2611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1129" y="5941937"/>
            <a:ext cx="3929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rgbClr val="FF0000"/>
                </a:solidFill>
                <a:latin typeface="Montserrat" panose="00000500000000000000" pitchFamily="50" charset="0"/>
              </a:rPr>
              <a:t>117 Dated Paleolithic Sites</a:t>
            </a:r>
          </a:p>
        </p:txBody>
      </p:sp>
      <p:sp>
        <p:nvSpPr>
          <p:cNvPr id="7" name="Up Arrow 6">
            <a:extLst>
              <a:ext uri="{FF2B5EF4-FFF2-40B4-BE49-F238E27FC236}">
                <a16:creationId xmlns:a16="http://schemas.microsoft.com/office/drawing/2014/main" id="{1704B1AB-3D8E-4336-B39A-DE0544FC4308}"/>
              </a:ext>
            </a:extLst>
          </p:cNvPr>
          <p:cNvSpPr/>
          <p:nvPr/>
        </p:nvSpPr>
        <p:spPr>
          <a:xfrm rot="3043259">
            <a:off x="2529777" y="2366633"/>
            <a:ext cx="533400" cy="685800"/>
          </a:xfrm>
          <a:prstGeom prst="upArrow">
            <a:avLst/>
          </a:prstGeom>
          <a:solidFill>
            <a:srgbClr val="C00000"/>
          </a:solidFill>
          <a:ln w="2540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79400" h="215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" name="Up Arrow 7">
            <a:extLst>
              <a:ext uri="{FF2B5EF4-FFF2-40B4-BE49-F238E27FC236}">
                <a16:creationId xmlns:a16="http://schemas.microsoft.com/office/drawing/2014/main" id="{94FFDFAA-8322-4FE0-9F93-1ABE91DBB8FA}"/>
              </a:ext>
            </a:extLst>
          </p:cNvPr>
          <p:cNvSpPr/>
          <p:nvPr/>
        </p:nvSpPr>
        <p:spPr>
          <a:xfrm rot="3043259">
            <a:off x="3901375" y="1376034"/>
            <a:ext cx="533400" cy="685800"/>
          </a:xfrm>
          <a:prstGeom prst="upArrow">
            <a:avLst/>
          </a:prstGeom>
          <a:solidFill>
            <a:srgbClr val="FFFF00"/>
          </a:solidFill>
          <a:ln w="25400">
            <a:solidFill>
              <a:srgbClr val="FFFF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79400" h="215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Explosion 2 8">
            <a:extLst>
              <a:ext uri="{FF2B5EF4-FFF2-40B4-BE49-F238E27FC236}">
                <a16:creationId xmlns:a16="http://schemas.microsoft.com/office/drawing/2014/main" id="{392EE54C-4B62-40D9-9BBD-393DC968ED26}"/>
              </a:ext>
            </a:extLst>
          </p:cNvPr>
          <p:cNvSpPr/>
          <p:nvPr/>
        </p:nvSpPr>
        <p:spPr>
          <a:xfrm>
            <a:off x="7211568" y="1746504"/>
            <a:ext cx="533400" cy="457200"/>
          </a:xfrm>
          <a:prstGeom prst="irregularSeal2">
            <a:avLst/>
          </a:prstGeom>
          <a:noFill/>
          <a:ln w="38100">
            <a:solidFill>
              <a:srgbClr val="FF0000"/>
            </a:solidFill>
          </a:ln>
          <a:effectLst>
            <a:glow rad="101600">
              <a:srgbClr val="CC6600">
                <a:alpha val="40000"/>
              </a:srgb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effectLst>
                <a:glow rad="101600">
                  <a:srgbClr val="FF0000">
                    <a:alpha val="60000"/>
                  </a:srgbClr>
                </a:glow>
              </a:effectLst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8F161E8-A52F-4AE6-84AC-53017D8F8740}"/>
              </a:ext>
            </a:extLst>
          </p:cNvPr>
          <p:cNvSpPr txBox="1"/>
          <p:nvPr/>
        </p:nvSpPr>
        <p:spPr>
          <a:xfrm>
            <a:off x="2895600" y="4122004"/>
            <a:ext cx="6400800" cy="923330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52400" h="139700"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en-US" dirty="0">
                <a:latin typeface="Montserrat" panose="00000500000000000000" pitchFamily="50" charset="0"/>
              </a:rPr>
              <a:t>Only 1 Clovis-aged sites in extreme northern Siberia. </a:t>
            </a:r>
          </a:p>
          <a:p>
            <a:pPr algn="ctr">
              <a:defRPr/>
            </a:pPr>
            <a:r>
              <a:rPr lang="en-US" dirty="0">
                <a:solidFill>
                  <a:srgbClr val="C00000"/>
                </a:solidFill>
                <a:latin typeface="Montserrat" panose="00000500000000000000" pitchFamily="50" charset="0"/>
              </a:rPr>
              <a:t>Yet, animals went extinct there, too.</a:t>
            </a:r>
          </a:p>
          <a:p>
            <a:pPr algn="ctr">
              <a:defRPr/>
            </a:pPr>
            <a:endParaRPr lang="en-US" dirty="0">
              <a:solidFill>
                <a:srgbClr val="C00000"/>
              </a:solidFill>
              <a:latin typeface="Montserrat" panose="00000500000000000000" pitchFamily="50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0C11A17-522F-4765-90F3-AF3143648B40}"/>
              </a:ext>
            </a:extLst>
          </p:cNvPr>
          <p:cNvSpPr txBox="1"/>
          <p:nvPr/>
        </p:nvSpPr>
        <p:spPr>
          <a:xfrm>
            <a:off x="2895600" y="5000151"/>
            <a:ext cx="6400800" cy="646331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52400" h="139700"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en-US" dirty="0">
                <a:latin typeface="Montserrat" panose="00000500000000000000" pitchFamily="50" charset="0"/>
              </a:rPr>
              <a:t>What caused extinctions if </a:t>
            </a:r>
            <a:r>
              <a:rPr lang="en-US" u="sng" dirty="0">
                <a:solidFill>
                  <a:srgbClr val="C00000"/>
                </a:solidFill>
                <a:latin typeface="Montserrat" panose="00000500000000000000" pitchFamily="50" charset="0"/>
              </a:rPr>
              <a:t>NO HUNTERS?</a:t>
            </a:r>
          </a:p>
          <a:p>
            <a:pPr algn="ctr">
              <a:defRPr/>
            </a:pPr>
            <a:endParaRPr lang="en-US" dirty="0">
              <a:solidFill>
                <a:srgbClr val="C00000"/>
              </a:solidFill>
              <a:latin typeface="Montserrat" panose="00000500000000000000" pitchFamily="50" charset="0"/>
            </a:endParaRPr>
          </a:p>
        </p:txBody>
      </p:sp>
      <p:sp>
        <p:nvSpPr>
          <p:cNvPr id="172053" name="Rectangle 507">
            <a:extLst>
              <a:ext uri="{FF2B5EF4-FFF2-40B4-BE49-F238E27FC236}">
                <a16:creationId xmlns:a16="http://schemas.microsoft.com/office/drawing/2014/main" id="{ECBE3D61-023B-45B6-B5E1-F49FDF371B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2227" y="6319838"/>
            <a:ext cx="764857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2286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FontTx/>
              <a:buAutoNum type="arabicParenBoth"/>
            </a:pPr>
            <a:r>
              <a:rPr lang="en-US" altLang="en-US" sz="1000" dirty="0">
                <a:solidFill>
                  <a:srgbClr val="BFBFBF"/>
                </a:solidFill>
                <a:latin typeface="Montserrat" panose="00000500000000000000" pitchFamily="50" charset="0"/>
              </a:rPr>
              <a:t>Mammoth sites plotted by Viacheslav </a:t>
            </a:r>
            <a:r>
              <a:rPr lang="en-US" altLang="en-US" sz="1000" dirty="0" err="1">
                <a:solidFill>
                  <a:srgbClr val="BFBFBF"/>
                </a:solidFill>
                <a:latin typeface="Montserrat" panose="00000500000000000000" pitchFamily="50" charset="0"/>
              </a:rPr>
              <a:t>Gusiakov</a:t>
            </a:r>
            <a:r>
              <a:rPr lang="en-US" altLang="en-US" sz="1000" dirty="0">
                <a:solidFill>
                  <a:srgbClr val="BFBFBF"/>
                </a:solidFill>
                <a:latin typeface="Montserrat" panose="00000500000000000000" pitchFamily="50" charset="0"/>
              </a:rPr>
              <a:t>, Head, Tsunami Laboratory, Russian Academy of Sciences. </a:t>
            </a:r>
          </a:p>
          <a:p>
            <a:pPr eaLnBrk="1" hangingPunct="1"/>
            <a:r>
              <a:rPr lang="en-US" altLang="en-US" sz="1000" dirty="0">
                <a:solidFill>
                  <a:srgbClr val="BFBFBF"/>
                </a:solidFill>
                <a:latin typeface="Montserrat" panose="00000500000000000000" pitchFamily="50" charset="0"/>
              </a:rPr>
              <a:t>	    Taken from Kuzmin &amp; Orlova. (2004). Earth Science Reviews, 68, pp. 133-169.</a:t>
            </a:r>
          </a:p>
          <a:p>
            <a:pPr eaLnBrk="1" hangingPunct="1"/>
            <a:r>
              <a:rPr lang="en-US" altLang="en-US" sz="1000" dirty="0">
                <a:solidFill>
                  <a:srgbClr val="BFBFBF"/>
                </a:solidFill>
                <a:latin typeface="Montserrat" panose="00000500000000000000" pitchFamily="50" charset="0"/>
              </a:rPr>
              <a:t>(2)   Human occupation data taken from </a:t>
            </a:r>
            <a:r>
              <a:rPr lang="en-US" altLang="en-US" sz="1000" dirty="0" err="1">
                <a:solidFill>
                  <a:srgbClr val="BFBFBF"/>
                </a:solidFill>
                <a:latin typeface="Montserrat" panose="00000500000000000000" pitchFamily="50" charset="0"/>
              </a:rPr>
              <a:t>Vasil'ev</a:t>
            </a:r>
            <a:r>
              <a:rPr lang="en-US" altLang="en-US" sz="1000" dirty="0">
                <a:solidFill>
                  <a:srgbClr val="BFBFBF"/>
                </a:solidFill>
                <a:latin typeface="Montserrat" panose="00000500000000000000" pitchFamily="50" charset="0"/>
              </a:rPr>
              <a:t>, et al. (</a:t>
            </a:r>
            <a:r>
              <a:rPr lang="en-US" altLang="en-US" sz="1000" dirty="0">
                <a:solidFill>
                  <a:srgbClr val="A6A6A6"/>
                </a:solidFill>
                <a:latin typeface="Montserrat" panose="00000500000000000000" pitchFamily="50" charset="0"/>
              </a:rPr>
              <a:t>2002</a:t>
            </a:r>
            <a:r>
              <a:rPr lang="en-US" altLang="en-US" sz="1000" dirty="0">
                <a:solidFill>
                  <a:srgbClr val="BFBFBF"/>
                </a:solidFill>
                <a:latin typeface="Montserrat" panose="00000500000000000000" pitchFamily="50" charset="0"/>
              </a:rPr>
              <a:t>). </a:t>
            </a:r>
            <a:r>
              <a:rPr lang="nn-NO" altLang="en-US" sz="1000" dirty="0">
                <a:solidFill>
                  <a:srgbClr val="BFBFBF"/>
                </a:solidFill>
                <a:latin typeface="Montserrat" panose="00000500000000000000" pitchFamily="50" charset="0"/>
              </a:rPr>
              <a:t>Radiocarbon, Vol 44, No. 2, pp. 503–530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C39F7C-E1D0-C941-A3B6-AACAD6338054}"/>
              </a:ext>
            </a:extLst>
          </p:cNvPr>
          <p:cNvSpPr txBox="1">
            <a:spLocks/>
          </p:cNvSpPr>
          <p:nvPr/>
        </p:nvSpPr>
        <p:spPr>
          <a:xfrm>
            <a:off x="861568" y="233249"/>
            <a:ext cx="10468864" cy="6858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500" b="1" dirty="0">
                <a:latin typeface="Montserrat" panose="00000500000000000000" pitchFamily="50" charset="0"/>
              </a:rPr>
              <a:t>Siberian Extinctions</a:t>
            </a: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969D2C95-2BE4-4774-83B6-57EF54A15036}"/>
              </a:ext>
            </a:extLst>
          </p:cNvPr>
          <p:cNvSpPr/>
          <p:nvPr/>
        </p:nvSpPr>
        <p:spPr>
          <a:xfrm>
            <a:off x="5474208" y="0"/>
            <a:ext cx="1243584" cy="152400"/>
          </a:xfrm>
          <a:prstGeom prst="rect">
            <a:avLst/>
          </a:prstGeom>
          <a:solidFill>
            <a:srgbClr val="CDA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CDAB3C"/>
              </a:solidFill>
            </a:endParaRPr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1.11111E-6 C 0.00312 0.01134 0.01354 0.04676 0.01992 0.06875 C 0.02604 0.09074 0.02981 0.10741 0.03815 0.13264 C 0.04635 0.15787 0.05703 0.19884 0.0694 0.22014 C 0.08164 0.24167 0.097 0.25069 0.11198 0.26065 C 0.12708 0.2706 0.14414 0.27037 0.16002 0.28009 C 0.17552 0.28981 0.19075 0.30949 0.20651 0.31898 C 0.22213 0.32847 0.23919 0.33102 0.25351 0.33704 C 0.26797 0.34305 0.28112 0.34444 0.2931 0.35509 C 0.30508 0.36574 0.3151 0.38727 0.32604 0.40092 C 0.33646 0.41458 0.34427 0.43032 0.35703 0.43704 C 0.36992 0.44375 0.3888 0.44815 0.40169 0.4412 C 0.41549 0.43426 0.42435 0.41736 0.43698 0.39537 C 0.44974 0.37338 0.46653 0.33472 0.47799 0.30856 C 0.48932 0.28241 0.49648 0.26366 0.50534 0.23819 C 0.51445 0.21273 0.52552 0.18009 0.53242 0.15509 C 0.53906 0.13009 0.54271 0.10231 0.54557 0.08842 " pathEditMode="relative" rAng="0" ptsTypes="AAAAAAAAAAAAAAAAA">
                                      <p:cBhvr>
                                        <p:cTn id="10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279" y="2222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-6660000">
                                      <p:cBhvr>
                                        <p:cTn id="12" dur="3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4.44444E-6 C 0.01849 0.01875 0.03711 0.03774 0.05768 0.05278 C 0.07825 0.06783 0.10156 0.07987 0.1237 0.09028 C 0.14557 0.1007 0.1638 0.10996 0.18971 0.11528 C 0.21562 0.12061 0.25351 0.12292 0.27968 0.12153 C 0.30599 0.12014 0.33151 0.11019 0.34778 0.10625 C 0.36393 0.10232 0.37057 0.09954 0.37682 0.09792 " pathEditMode="relative" rAng="0" ptsTypes="AAAAAAA">
                                      <p:cBhvr>
                                        <p:cTn id="24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41" y="6088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960000">
                                      <p:cBhvr>
                                        <p:cTn id="2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10 Things the World Bank Group is doing on Climate Change">
            <a:extLst>
              <a:ext uri="{FF2B5EF4-FFF2-40B4-BE49-F238E27FC236}">
                <a16:creationId xmlns:a16="http://schemas.microsoft.com/office/drawing/2014/main" id="{57C8FAEC-6FED-23C2-4103-7CE8EF3335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53"/>
            <a:ext cx="12188528" cy="6859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EA38E98-799A-498E-83C6-C7B14A060C04}"/>
              </a:ext>
            </a:extLst>
          </p:cNvPr>
          <p:cNvSpPr txBox="1"/>
          <p:nvPr/>
        </p:nvSpPr>
        <p:spPr>
          <a:xfrm>
            <a:off x="861567" y="2045171"/>
            <a:ext cx="2948433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500" dirty="0">
                <a:latin typeface="Montserrat" panose="00000500000000000000" pitchFamily="50" charset="0"/>
              </a:rPr>
              <a:t>but could they have been the </a:t>
            </a:r>
            <a:r>
              <a:rPr lang="en-US" sz="2500" i="1" u="sng" dirty="0">
                <a:solidFill>
                  <a:srgbClr val="C00000"/>
                </a:solidFill>
                <a:latin typeface="Montserrat" panose="00000500000000000000" pitchFamily="50" charset="0"/>
              </a:rPr>
              <a:t>only</a:t>
            </a:r>
            <a:r>
              <a:rPr lang="en-US" sz="2500" dirty="0">
                <a:latin typeface="Montserrat" panose="00000500000000000000" pitchFamily="50" charset="0"/>
              </a:rPr>
              <a:t> cause?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44EBCA-8DD4-4D4C-DACC-5C47555A956D}"/>
              </a:ext>
            </a:extLst>
          </p:cNvPr>
          <p:cNvSpPr txBox="1">
            <a:spLocks/>
          </p:cNvSpPr>
          <p:nvPr/>
        </p:nvSpPr>
        <p:spPr>
          <a:xfrm>
            <a:off x="861566" y="3676387"/>
            <a:ext cx="3695215" cy="124649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500" b="1" dirty="0">
                <a:solidFill>
                  <a:srgbClr val="CDAB3C"/>
                </a:solidFill>
                <a:latin typeface="Montserrat" panose="00000500000000000000" pitchFamily="50" charset="0"/>
              </a:rPr>
              <a:t>What about Climate?</a:t>
            </a:r>
          </a:p>
        </p:txBody>
      </p:sp>
      <p:sp>
        <p:nvSpPr>
          <p:cNvPr id="3" name="Ορθογώνιο: Στρογγύλεμα γωνιών 2">
            <a:extLst>
              <a:ext uri="{FF2B5EF4-FFF2-40B4-BE49-F238E27FC236}">
                <a16:creationId xmlns:a16="http://schemas.microsoft.com/office/drawing/2014/main" id="{1D1834B1-552F-7178-7E5E-A1D5C16D9075}"/>
              </a:ext>
            </a:extLst>
          </p:cNvPr>
          <p:cNvSpPr/>
          <p:nvPr/>
        </p:nvSpPr>
        <p:spPr>
          <a:xfrm>
            <a:off x="7010400" y="723900"/>
            <a:ext cx="4648200" cy="5257800"/>
          </a:xfrm>
          <a:prstGeom prst="roundRect">
            <a:avLst/>
          </a:prstGeom>
          <a:solidFill>
            <a:schemeClr val="bg1">
              <a:lumMod val="95000"/>
              <a:alpha val="79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292100" dist="127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E9C1F81-35AF-498C-929B-D68622D7A88D}"/>
              </a:ext>
            </a:extLst>
          </p:cNvPr>
          <p:cNvSpPr txBox="1"/>
          <p:nvPr/>
        </p:nvSpPr>
        <p:spPr>
          <a:xfrm>
            <a:off x="7510282" y="1371600"/>
            <a:ext cx="3812894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500" dirty="0">
                <a:latin typeface="Montserrat" panose="00000500000000000000" pitchFamily="50" charset="0"/>
              </a:rPr>
              <a:t>(2) </a:t>
            </a:r>
            <a:r>
              <a:rPr lang="en-US" altLang="en-US" sz="2500" dirty="0">
                <a:solidFill>
                  <a:srgbClr val="C00000"/>
                </a:solidFill>
                <a:latin typeface="Montserrat" panose="00000500000000000000" pitchFamily="50" charset="0"/>
              </a:rPr>
              <a:t>Climate change theory </a:t>
            </a:r>
            <a:r>
              <a:rPr lang="en-US" altLang="en-US" sz="2500" dirty="0">
                <a:latin typeface="Montserrat" panose="00000500000000000000" pitchFamily="50" charset="0"/>
              </a:rPr>
              <a:t>claims: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3AEBA0-990F-41A6-80C0-82F2DF3AEE64}"/>
              </a:ext>
            </a:extLst>
          </p:cNvPr>
          <p:cNvSpPr txBox="1"/>
          <p:nvPr/>
        </p:nvSpPr>
        <p:spPr>
          <a:xfrm>
            <a:off x="861567" y="639447"/>
            <a:ext cx="3974456" cy="1631216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500" dirty="0">
                <a:latin typeface="Montserrat" panose="00000500000000000000" pitchFamily="50" charset="0"/>
              </a:rPr>
              <a:t>Humans likely contributed to the extinctions…</a:t>
            </a:r>
          </a:p>
          <a:p>
            <a:pPr eaLnBrk="1" hangingPunct="1"/>
            <a:r>
              <a:rPr lang="en-US" altLang="en-US" sz="2500" dirty="0">
                <a:latin typeface="Montserrat" panose="00000500000000000000" pitchFamily="50" charset="0"/>
              </a:rPr>
              <a:t>             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D70001-54F8-4AB0-8027-9DFF339C488B}"/>
              </a:ext>
            </a:extLst>
          </p:cNvPr>
          <p:cNvSpPr txBox="1"/>
          <p:nvPr/>
        </p:nvSpPr>
        <p:spPr>
          <a:xfrm>
            <a:off x="7908471" y="2537192"/>
            <a:ext cx="3140529" cy="2400657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500" dirty="0">
                <a:latin typeface="Montserrat" panose="00000500000000000000" pitchFamily="50" charset="0"/>
              </a:rPr>
              <a:t>as the </a:t>
            </a:r>
            <a:r>
              <a:rPr lang="en-US" altLang="en-US" sz="2500" dirty="0">
                <a:solidFill>
                  <a:srgbClr val="0070C0"/>
                </a:solidFill>
                <a:latin typeface="Montserrat" panose="00000500000000000000" pitchFamily="50" charset="0"/>
              </a:rPr>
              <a:t>Younger Dryas</a:t>
            </a:r>
            <a:r>
              <a:rPr lang="en-US" altLang="en-US" sz="2500" dirty="0">
                <a:latin typeface="Montserrat" panose="00000500000000000000" pitchFamily="50" charset="0"/>
              </a:rPr>
              <a:t> began, the return to near-glacial temperatures killed the animals.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withGroup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GISP2-Brook--Methane+Temp 3-paper">
            <a:extLst>
              <a:ext uri="{FF2B5EF4-FFF2-40B4-BE49-F238E27FC236}">
                <a16:creationId xmlns:a16="http://schemas.microsoft.com/office/drawing/2014/main" id="{4670E14C-4B4E-4128-A73D-E2B06D2E87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600200"/>
            <a:ext cx="4110038" cy="4090988"/>
          </a:xfrm>
          <a:prstGeom prst="rect">
            <a:avLst/>
          </a:prstGeom>
          <a:noFill/>
          <a:ln>
            <a:noFill/>
          </a:ln>
          <a:effectLst>
            <a:outerShdw blurRad="63500" dist="139700" dir="2700000" algn="tl" rotWithShape="0">
              <a:srgbClr val="00000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6131" name="Text Box 5">
            <a:extLst>
              <a:ext uri="{FF2B5EF4-FFF2-40B4-BE49-F238E27FC236}">
                <a16:creationId xmlns:a16="http://schemas.microsoft.com/office/drawing/2014/main" id="{067161BC-7F77-461F-944F-2B6DD55093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4876801"/>
            <a:ext cx="3962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 sz="1800" b="1">
              <a:latin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7216C2-D2C2-4DA4-9417-F422D790166E}"/>
              </a:ext>
            </a:extLst>
          </p:cNvPr>
          <p:cNvSpPr txBox="1"/>
          <p:nvPr/>
        </p:nvSpPr>
        <p:spPr>
          <a:xfrm>
            <a:off x="6477000" y="1917680"/>
            <a:ext cx="4800600" cy="3970318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>
            <a:lvl1pPr marL="233363" indent="-2333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en-US" sz="1800" b="1" dirty="0">
                <a:latin typeface="Montserrat" panose="00000500000000000000" pitchFamily="50" charset="0"/>
                <a:cs typeface="Arial" panose="020B0604020202020204" pitchFamily="34" charset="0"/>
              </a:rPr>
              <a:t>According to Greenland ice core data, the </a:t>
            </a:r>
            <a:r>
              <a:rPr lang="en-US" altLang="en-US" sz="1800" b="1" dirty="0">
                <a:solidFill>
                  <a:srgbClr val="C00000"/>
                </a:solidFill>
                <a:latin typeface="Montserrat" panose="00000500000000000000" pitchFamily="50" charset="0"/>
                <a:cs typeface="Arial" panose="020B0604020202020204" pitchFamily="34" charset="0"/>
              </a:rPr>
              <a:t>Younger Dryas </a:t>
            </a:r>
            <a:r>
              <a:rPr lang="en-US" altLang="en-US" sz="1800" b="1" dirty="0">
                <a:latin typeface="Montserrat" panose="00000500000000000000" pitchFamily="50" charset="0"/>
                <a:cs typeface="Arial" panose="020B0604020202020204" pitchFamily="34" charset="0"/>
              </a:rPr>
              <a:t>began </a:t>
            </a:r>
            <a:r>
              <a:rPr lang="en-US" altLang="en-US" sz="1800" b="1" dirty="0">
                <a:solidFill>
                  <a:srgbClr val="C00000"/>
                </a:solidFill>
                <a:latin typeface="Montserrat" panose="00000500000000000000" pitchFamily="50" charset="0"/>
                <a:cs typeface="Arial" panose="020B0604020202020204" pitchFamily="34" charset="0"/>
              </a:rPr>
              <a:t>~12.9 ka ago. </a:t>
            </a:r>
          </a:p>
          <a:p>
            <a:pPr eaLnBrk="1" hangingPunct="1"/>
            <a:endParaRPr lang="en-US" altLang="en-US" sz="1800" b="1" dirty="0">
              <a:latin typeface="Montserrat" panose="00000500000000000000" pitchFamily="50" charset="0"/>
              <a:cs typeface="Arial" panose="020B0604020202020204" pitchFamily="34" charset="0"/>
            </a:endParaRP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en-US" sz="1800" b="1" dirty="0">
                <a:latin typeface="Montserrat" panose="00000500000000000000" pitchFamily="50" charset="0"/>
                <a:cs typeface="Arial" panose="020B0604020202020204" pitchFamily="34" charset="0"/>
              </a:rPr>
              <a:t>Temperatures dropped quickly</a:t>
            </a:r>
          </a:p>
          <a:p>
            <a:pPr eaLnBrk="1" hangingPunct="1"/>
            <a:r>
              <a:rPr lang="en-US" altLang="en-US" sz="1800" b="1" dirty="0">
                <a:solidFill>
                  <a:srgbClr val="C00000"/>
                </a:solidFill>
                <a:latin typeface="Montserrat" panose="00000500000000000000" pitchFamily="50" charset="0"/>
                <a:cs typeface="Arial" panose="020B0604020202020204" pitchFamily="34" charset="0"/>
              </a:rPr>
              <a:t>    &gt;10 deg. C (18 deg. F).</a:t>
            </a:r>
          </a:p>
          <a:p>
            <a:pPr eaLnBrk="1" hangingPunct="1"/>
            <a:r>
              <a:rPr lang="en-US" altLang="en-US" sz="1800" b="1" dirty="0">
                <a:latin typeface="Montserrat" panose="00000500000000000000" pitchFamily="50" charset="0"/>
                <a:cs typeface="Arial" panose="020B0604020202020204" pitchFamily="34" charset="0"/>
              </a:rPr>
              <a:t> 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en-US" sz="1800" b="1" dirty="0">
                <a:latin typeface="Montserrat" panose="00000500000000000000" pitchFamily="50" charset="0"/>
                <a:cs typeface="Arial" panose="020B0604020202020204" pitchFamily="34" charset="0"/>
              </a:rPr>
              <a:t>Imagine if average temps in the U.S. dropped </a:t>
            </a:r>
            <a:r>
              <a:rPr lang="en-US" altLang="en-US" sz="1800" b="1" dirty="0">
                <a:solidFill>
                  <a:srgbClr val="C00000"/>
                </a:solidFill>
                <a:latin typeface="Montserrat" panose="00000500000000000000" pitchFamily="50" charset="0"/>
                <a:cs typeface="Arial" panose="020B0604020202020204" pitchFamily="34" charset="0"/>
              </a:rPr>
              <a:t>10 degrees C </a:t>
            </a:r>
            <a:r>
              <a:rPr lang="en-US" altLang="en-US" sz="1800" b="1" dirty="0">
                <a:latin typeface="Montserrat" panose="00000500000000000000" pitchFamily="50" charset="0"/>
                <a:cs typeface="Arial" panose="020B0604020202020204" pitchFamily="34" charset="0"/>
              </a:rPr>
              <a:t>and stayed there for more than </a:t>
            </a:r>
            <a:r>
              <a:rPr lang="en-US" altLang="en-US" sz="1800" b="1" dirty="0">
                <a:solidFill>
                  <a:srgbClr val="C00000"/>
                </a:solidFill>
                <a:latin typeface="Montserrat" panose="00000500000000000000" pitchFamily="50" charset="0"/>
                <a:cs typeface="Arial" panose="020B0604020202020204" pitchFamily="34" charset="0"/>
              </a:rPr>
              <a:t>1000 years.</a:t>
            </a:r>
          </a:p>
          <a:p>
            <a:pPr eaLnBrk="1" hangingPunct="1"/>
            <a:r>
              <a:rPr lang="en-US" altLang="en-US" sz="1800" b="1" dirty="0">
                <a:solidFill>
                  <a:srgbClr val="C00000"/>
                </a:solidFill>
                <a:latin typeface="Montserrat" panose="00000500000000000000" pitchFamily="50" charset="0"/>
                <a:cs typeface="Arial" panose="020B0604020202020204" pitchFamily="34" charset="0"/>
              </a:rPr>
              <a:t> 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en-US" sz="1800" b="1" dirty="0">
                <a:latin typeface="Montserrat" panose="00000500000000000000" pitchFamily="50" charset="0"/>
                <a:cs typeface="Arial" panose="020B0604020202020204" pitchFamily="34" charset="0"/>
              </a:rPr>
              <a:t>Typical solution: animals </a:t>
            </a:r>
            <a:r>
              <a:rPr lang="en-US" altLang="en-US" sz="1800" b="1" dirty="0">
                <a:solidFill>
                  <a:srgbClr val="C00000"/>
                </a:solidFill>
                <a:latin typeface="Montserrat" panose="00000500000000000000" pitchFamily="50" charset="0"/>
                <a:cs typeface="Arial" panose="020B0604020202020204" pitchFamily="34" charset="0"/>
              </a:rPr>
              <a:t>migrate</a:t>
            </a:r>
            <a:r>
              <a:rPr lang="en-US" altLang="en-US" sz="1800" b="1" dirty="0">
                <a:latin typeface="Montserrat" panose="00000500000000000000" pitchFamily="50" charset="0"/>
                <a:cs typeface="Arial" panose="020B0604020202020204" pitchFamily="34" charset="0"/>
              </a:rPr>
              <a:t> and go </a:t>
            </a:r>
            <a:r>
              <a:rPr lang="en-US" altLang="ja-JP" sz="1800" b="1" dirty="0">
                <a:latin typeface="Montserrat" panose="00000500000000000000" pitchFamily="50" charset="0"/>
                <a:cs typeface="Arial" panose="020B0604020202020204" pitchFamily="34" charset="0"/>
              </a:rPr>
              <a:t>extinct locally but not globally.</a:t>
            </a:r>
            <a:endParaRPr lang="en-US" altLang="en-US" sz="1800" b="1" dirty="0">
              <a:latin typeface="Montserrat" panose="00000500000000000000" pitchFamily="50" charset="0"/>
            </a:endParaRPr>
          </a:p>
        </p:txBody>
      </p:sp>
      <p:sp>
        <p:nvSpPr>
          <p:cNvPr id="6" name="Down Arrow 5">
            <a:extLst>
              <a:ext uri="{FF2B5EF4-FFF2-40B4-BE49-F238E27FC236}">
                <a16:creationId xmlns:a16="http://schemas.microsoft.com/office/drawing/2014/main" id="{4EF68609-086B-4E06-907B-1F15C6C5FEA3}"/>
              </a:ext>
            </a:extLst>
          </p:cNvPr>
          <p:cNvSpPr/>
          <p:nvPr/>
        </p:nvSpPr>
        <p:spPr>
          <a:xfrm>
            <a:off x="4221480" y="2667000"/>
            <a:ext cx="381000" cy="609600"/>
          </a:xfrm>
          <a:prstGeom prst="downArrow">
            <a:avLst/>
          </a:prstGeom>
          <a:solidFill>
            <a:srgbClr val="FF0000">
              <a:alpha val="90000"/>
            </a:srgbClr>
          </a:solidFill>
          <a:ln w="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>
              <a:rot lat="0" lon="0" rev="3960000"/>
            </a:lightRig>
          </a:scene3d>
          <a:sp3d>
            <a:bevelT w="279400" h="2032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5E6109-9B3C-A863-8D5C-8261A20B79B8}"/>
              </a:ext>
            </a:extLst>
          </p:cNvPr>
          <p:cNvSpPr txBox="1">
            <a:spLocks/>
          </p:cNvSpPr>
          <p:nvPr/>
        </p:nvSpPr>
        <p:spPr>
          <a:xfrm>
            <a:off x="861568" y="304800"/>
            <a:ext cx="10468864" cy="6858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500" b="1" dirty="0">
                <a:latin typeface="Montserrat" panose="00000500000000000000" pitchFamily="50" charset="0"/>
              </a:rPr>
              <a:t>YD Cooling</a:t>
            </a: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6A6A1DB5-5249-E8DB-E0E2-18AA8B8D5B92}"/>
              </a:ext>
            </a:extLst>
          </p:cNvPr>
          <p:cNvSpPr/>
          <p:nvPr/>
        </p:nvSpPr>
        <p:spPr>
          <a:xfrm>
            <a:off x="5474208" y="0"/>
            <a:ext cx="1243584" cy="152400"/>
          </a:xfrm>
          <a:prstGeom prst="rect">
            <a:avLst/>
          </a:prstGeom>
          <a:solidFill>
            <a:srgbClr val="CDA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CDAB3C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3.33333E-6 C -0.00234 0.00162 -0.01081 0.0044 -0.01419 0.01019 C -0.01745 0.01598 -0.01836 0.02408 -0.02005 0.03426 C -0.02162 0.04445 -0.02318 0.05718 -0.02435 0.07176 C -0.02539 0.08635 -0.02591 0.10394 -0.02682 0.12223 C -0.02774 0.14051 -0.02774 0.16806 -0.02943 0.18125 C -0.03112 0.19445 -0.03542 0.19746 -0.03685 0.20162 " pathEditMode="relative" rAng="0" ptsTypes="AAAAAAA">
                                      <p:cBhvr>
                                        <p:cTn id="20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9" y="100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500"/>
                            </p:stCondLst>
                            <p:childTnLst>
                              <p:par>
                                <p:cTn id="2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3600000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withGroup">
                            <p:stCondLst>
                              <p:cond delay="5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withGroup">
                            <p:stCondLst>
                              <p:cond delay="6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8178" name="Group 5">
            <a:extLst>
              <a:ext uri="{FF2B5EF4-FFF2-40B4-BE49-F238E27FC236}">
                <a16:creationId xmlns:a16="http://schemas.microsoft.com/office/drawing/2014/main" id="{7035835E-E62A-489A-973E-ED169D818F1B}"/>
              </a:ext>
            </a:extLst>
          </p:cNvPr>
          <p:cNvGrpSpPr>
            <a:grpSpLocks/>
          </p:cNvGrpSpPr>
          <p:nvPr/>
        </p:nvGrpSpPr>
        <p:grpSpPr bwMode="auto">
          <a:xfrm>
            <a:off x="1295400" y="1527174"/>
            <a:ext cx="6324600" cy="4906962"/>
            <a:chOff x="48" y="1814"/>
            <a:chExt cx="3380" cy="2506"/>
          </a:xfrm>
        </p:grpSpPr>
        <p:pic>
          <p:nvPicPr>
            <p:cNvPr id="708614" name="Picture 6" descr="fig02_B&amp;W_jpg.ai                                               00011818Cube HD                        ABA78158:">
              <a:extLst>
                <a:ext uri="{FF2B5EF4-FFF2-40B4-BE49-F238E27FC236}">
                  <a16:creationId xmlns:a16="http://schemas.microsoft.com/office/drawing/2014/main" id="{88897A27-AA5D-4FD4-A4BD-F85275E2A9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" y="1814"/>
              <a:ext cx="3380" cy="2506"/>
            </a:xfrm>
            <a:prstGeom prst="rect">
              <a:avLst/>
            </a:prstGeom>
            <a:noFill/>
            <a:ln>
              <a:noFill/>
            </a:ln>
            <a:effectLst>
              <a:outerShdw blurRad="292100" dist="139700" dir="2700000" algn="tl" rotWithShape="0">
                <a:srgbClr val="333333">
                  <a:alpha val="64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8214" name="Rectangle 8">
              <a:extLst>
                <a:ext uri="{FF2B5EF4-FFF2-40B4-BE49-F238E27FC236}">
                  <a16:creationId xmlns:a16="http://schemas.microsoft.com/office/drawing/2014/main" id="{46A7128A-429C-472E-BAFC-EC3E375B30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2" y="4176"/>
              <a:ext cx="384" cy="1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</p:grpSp>
      <p:sp>
        <p:nvSpPr>
          <p:cNvPr id="178179" name="Text Box 9">
            <a:extLst>
              <a:ext uri="{FF2B5EF4-FFF2-40B4-BE49-F238E27FC236}">
                <a16:creationId xmlns:a16="http://schemas.microsoft.com/office/drawing/2014/main" id="{83013971-04DB-4078-822A-E9585A64FE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1524000"/>
            <a:ext cx="990600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>
                <a:latin typeface="Times" panose="02020603050405020304" pitchFamily="18" charset="0"/>
              </a:rPr>
              <a:t>Age (ka)</a:t>
            </a:r>
          </a:p>
        </p:txBody>
      </p:sp>
      <p:sp>
        <p:nvSpPr>
          <p:cNvPr id="708618" name="Text Box 10">
            <a:extLst>
              <a:ext uri="{FF2B5EF4-FFF2-40B4-BE49-F238E27FC236}">
                <a16:creationId xmlns:a16="http://schemas.microsoft.com/office/drawing/2014/main" id="{685F5400-9EED-4899-94BD-0EF0BED7CA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46720" y="1952153"/>
            <a:ext cx="3276600" cy="4182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44000" tIns="90000" rIns="144000" bIns="900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b="1" dirty="0">
                <a:latin typeface="Montserrat" panose="00000500000000000000" pitchFamily="50" charset="0"/>
              </a:rPr>
              <a:t>Each past ice age was a </a:t>
            </a:r>
            <a:r>
              <a:rPr lang="en-US" altLang="en-US" sz="2000" b="1" dirty="0">
                <a:solidFill>
                  <a:srgbClr val="C00000"/>
                </a:solidFill>
                <a:latin typeface="Montserrat" panose="00000500000000000000" pitchFamily="50" charset="0"/>
              </a:rPr>
              <a:t>long cooling </a:t>
            </a:r>
            <a:r>
              <a:rPr lang="en-US" altLang="en-US" sz="2000" b="1" dirty="0">
                <a:latin typeface="Montserrat" panose="00000500000000000000" pitchFamily="50" charset="0"/>
              </a:rPr>
              <a:t>followed by </a:t>
            </a:r>
            <a:r>
              <a:rPr lang="en-US" altLang="en-US" sz="2000" b="1" dirty="0">
                <a:solidFill>
                  <a:srgbClr val="C00000"/>
                </a:solidFill>
                <a:latin typeface="Montserrat" panose="00000500000000000000" pitchFamily="50" charset="0"/>
              </a:rPr>
              <a:t>brief warming.</a:t>
            </a:r>
            <a:endParaRPr lang="en-US" altLang="en-US" sz="2000" b="1" dirty="0">
              <a:latin typeface="Montserrat" panose="00000500000000000000" pitchFamily="50" charset="0"/>
            </a:endParaRPr>
          </a:p>
          <a:p>
            <a:pPr eaLnBrk="1" hangingPunct="1"/>
            <a:endParaRPr lang="en-US" altLang="en-US" sz="2000" b="1" dirty="0">
              <a:latin typeface="Montserrat" panose="00000500000000000000" pitchFamily="50" charset="0"/>
            </a:endParaRPr>
          </a:p>
          <a:p>
            <a:pPr eaLnBrk="1" hangingPunct="1"/>
            <a:r>
              <a:rPr lang="en-US" altLang="en-US" sz="2000" b="1" dirty="0">
                <a:latin typeface="Montserrat" panose="00000500000000000000" pitchFamily="50" charset="0"/>
              </a:rPr>
              <a:t>Many ice ages, each</a:t>
            </a:r>
            <a:r>
              <a:rPr lang="en-US" altLang="en-US" sz="2000" b="1" dirty="0">
                <a:solidFill>
                  <a:srgbClr val="C00000"/>
                </a:solidFill>
                <a:latin typeface="Montserrat" panose="00000500000000000000" pitchFamily="50" charset="0"/>
              </a:rPr>
              <a:t> </a:t>
            </a:r>
            <a:r>
              <a:rPr lang="en-US" altLang="en-US" sz="2000" b="1" dirty="0">
                <a:latin typeface="Montserrat" panose="00000500000000000000" pitchFamily="50" charset="0"/>
              </a:rPr>
              <a:t>~100,000 years</a:t>
            </a:r>
          </a:p>
          <a:p>
            <a:pPr eaLnBrk="1" hangingPunct="1"/>
            <a:endParaRPr lang="en-US" altLang="en-US" sz="2000" b="1" dirty="0">
              <a:solidFill>
                <a:srgbClr val="C00000"/>
              </a:solidFill>
              <a:latin typeface="Montserrat" panose="00000500000000000000" pitchFamily="50" charset="0"/>
            </a:endParaRPr>
          </a:p>
          <a:p>
            <a:pPr eaLnBrk="1" hangingPunct="1"/>
            <a:r>
              <a:rPr lang="en-US" altLang="en-US" sz="2000" b="1" dirty="0">
                <a:solidFill>
                  <a:srgbClr val="C00000"/>
                </a:solidFill>
                <a:latin typeface="Montserrat" panose="00000500000000000000" pitchFamily="50" charset="0"/>
              </a:rPr>
              <a:t>NO PREVIOUS EXTINCTIONS</a:t>
            </a:r>
          </a:p>
          <a:p>
            <a:pPr eaLnBrk="1" hangingPunct="1"/>
            <a:endParaRPr lang="en-US" altLang="en-US" sz="2000" b="1" dirty="0">
              <a:solidFill>
                <a:srgbClr val="C00000"/>
              </a:solidFill>
              <a:latin typeface="Montserrat" panose="00000500000000000000" pitchFamily="50" charset="0"/>
            </a:endParaRPr>
          </a:p>
          <a:p>
            <a:pPr eaLnBrk="1" hangingPunct="1"/>
            <a:r>
              <a:rPr lang="en-US" altLang="en-US" sz="2000" b="1" dirty="0">
                <a:solidFill>
                  <a:srgbClr val="C00000"/>
                </a:solidFill>
                <a:latin typeface="Montserrat" panose="00000500000000000000" pitchFamily="50" charset="0"/>
              </a:rPr>
              <a:t>So, extinctions NOT caused by CLIMATE</a:t>
            </a:r>
          </a:p>
        </p:txBody>
      </p:sp>
      <p:sp>
        <p:nvSpPr>
          <p:cNvPr id="13" name="Down Arrow 12">
            <a:extLst>
              <a:ext uri="{FF2B5EF4-FFF2-40B4-BE49-F238E27FC236}">
                <a16:creationId xmlns:a16="http://schemas.microsoft.com/office/drawing/2014/main" id="{B07D68B2-4F2A-4415-AADE-9D2E91BA0674}"/>
              </a:ext>
            </a:extLst>
          </p:cNvPr>
          <p:cNvSpPr/>
          <p:nvPr/>
        </p:nvSpPr>
        <p:spPr>
          <a:xfrm>
            <a:off x="7086600" y="1527492"/>
            <a:ext cx="381000" cy="609600"/>
          </a:xfrm>
          <a:prstGeom prst="downArrow">
            <a:avLst/>
          </a:prstGeom>
          <a:solidFill>
            <a:srgbClr val="FF0000">
              <a:alpha val="70000"/>
            </a:srgbClr>
          </a:solidFill>
          <a:ln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>
              <a:rot lat="0" lon="0" rev="3960000"/>
            </a:lightRig>
          </a:scene3d>
          <a:sp3d>
            <a:bevelT w="279400" h="190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2C23F75-1685-49F3-A4D2-3D270033B6F9}"/>
              </a:ext>
            </a:extLst>
          </p:cNvPr>
          <p:cNvCxnSpPr/>
          <p:nvPr/>
        </p:nvCxnSpPr>
        <p:spPr>
          <a:xfrm>
            <a:off x="3581400" y="2393948"/>
            <a:ext cx="1371600" cy="1588"/>
          </a:xfrm>
          <a:prstGeom prst="straightConnector1">
            <a:avLst/>
          </a:prstGeom>
          <a:ln w="76200">
            <a:solidFill>
              <a:srgbClr val="005CBF"/>
            </a:solidFill>
            <a:headEnd type="triangle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F237B355-15A5-4263-B5E9-4F57DE84E543}"/>
              </a:ext>
            </a:extLst>
          </p:cNvPr>
          <p:cNvSpPr txBox="1"/>
          <p:nvPr/>
        </p:nvSpPr>
        <p:spPr>
          <a:xfrm>
            <a:off x="3276600" y="1557337"/>
            <a:ext cx="1981200" cy="646331"/>
          </a:xfrm>
          <a:prstGeom prst="rect">
            <a:avLst/>
          </a:prstGeom>
          <a:solidFill>
            <a:srgbClr val="FFFFCC"/>
          </a:solidFill>
          <a:ln>
            <a:solidFill>
              <a:srgbClr val="005CBF"/>
            </a:solidFill>
          </a:ln>
          <a:effectLst>
            <a:outerShdw blurRad="63500" dist="1397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defRPr/>
            </a:pPr>
            <a:r>
              <a:rPr lang="en-US" dirty="0">
                <a:solidFill>
                  <a:srgbClr val="005CBF"/>
                </a:solidFill>
                <a:latin typeface="Montserrat" panose="00000500000000000000" pitchFamily="50" charset="0"/>
              </a:rPr>
              <a:t>~100,000-year</a:t>
            </a:r>
          </a:p>
          <a:p>
            <a:pPr algn="ctr">
              <a:defRPr/>
            </a:pPr>
            <a:r>
              <a:rPr lang="en-US" dirty="0">
                <a:solidFill>
                  <a:srgbClr val="005CBF"/>
                </a:solidFill>
                <a:latin typeface="Montserrat" panose="00000500000000000000" pitchFamily="50" charset="0"/>
              </a:rPr>
              <a:t>average</a:t>
            </a:r>
          </a:p>
        </p:txBody>
      </p:sp>
      <p:sp>
        <p:nvSpPr>
          <p:cNvPr id="178186" name="Text Box 4">
            <a:extLst>
              <a:ext uri="{FF2B5EF4-FFF2-40B4-BE49-F238E27FC236}">
                <a16:creationId xmlns:a16="http://schemas.microsoft.com/office/drawing/2014/main" id="{7C286C60-3B6E-49FD-8601-5EB397782D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400" y="6205537"/>
            <a:ext cx="1752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200" i="1"/>
              <a:t>Petit et al., 1999</a:t>
            </a:r>
            <a:endParaRPr lang="en-US" altLang="en-US" sz="1200"/>
          </a:p>
        </p:txBody>
      </p:sp>
      <p:sp>
        <p:nvSpPr>
          <p:cNvPr id="18" name="Down Arrow 17">
            <a:extLst>
              <a:ext uri="{FF2B5EF4-FFF2-40B4-BE49-F238E27FC236}">
                <a16:creationId xmlns:a16="http://schemas.microsoft.com/office/drawing/2014/main" id="{31942A47-B1F3-49F6-B1FE-CFA80E14B08F}"/>
              </a:ext>
            </a:extLst>
          </p:cNvPr>
          <p:cNvSpPr/>
          <p:nvPr/>
        </p:nvSpPr>
        <p:spPr>
          <a:xfrm>
            <a:off x="3352800" y="3889692"/>
            <a:ext cx="381000" cy="609600"/>
          </a:xfrm>
          <a:prstGeom prst="downArrow">
            <a:avLst/>
          </a:prstGeom>
          <a:solidFill>
            <a:srgbClr val="FF0000">
              <a:alpha val="90000"/>
            </a:srgbClr>
          </a:solidFill>
          <a:ln w="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>
              <a:rot lat="0" lon="0" rev="3960000"/>
            </a:lightRig>
          </a:scene3d>
          <a:sp3d>
            <a:bevelT w="279400" h="190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B055C32-1E89-4A68-B1BB-752A708B9559}"/>
              </a:ext>
            </a:extLst>
          </p:cNvPr>
          <p:cNvSpPr txBox="1"/>
          <p:nvPr/>
        </p:nvSpPr>
        <p:spPr>
          <a:xfrm>
            <a:off x="3352800" y="2468939"/>
            <a:ext cx="3200400" cy="923330"/>
          </a:xfrm>
          <a:prstGeom prst="rect">
            <a:avLst/>
          </a:pr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63500" dist="1397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b="1" dirty="0">
                <a:latin typeface="Montserrat" panose="00000500000000000000" pitchFamily="50" charset="0"/>
              </a:rPr>
              <a:t>At the start of each ice age, </a:t>
            </a:r>
            <a:r>
              <a:rPr lang="en-US" b="1" dirty="0">
                <a:solidFill>
                  <a:srgbClr val="0070C0"/>
                </a:solidFill>
                <a:latin typeface="Montserrat" panose="00000500000000000000" pitchFamily="50" charset="0"/>
              </a:rPr>
              <a:t>temperatures plunged.</a:t>
            </a:r>
          </a:p>
        </p:txBody>
      </p:sp>
      <p:sp>
        <p:nvSpPr>
          <p:cNvPr id="17" name="Down Arrow 16">
            <a:extLst>
              <a:ext uri="{FF2B5EF4-FFF2-40B4-BE49-F238E27FC236}">
                <a16:creationId xmlns:a16="http://schemas.microsoft.com/office/drawing/2014/main" id="{A01A49D9-765E-4388-AEA8-47BFB3856BB0}"/>
              </a:ext>
            </a:extLst>
          </p:cNvPr>
          <p:cNvSpPr/>
          <p:nvPr/>
        </p:nvSpPr>
        <p:spPr>
          <a:xfrm>
            <a:off x="4757928" y="3995736"/>
            <a:ext cx="381000" cy="609600"/>
          </a:xfrm>
          <a:prstGeom prst="downArrow">
            <a:avLst/>
          </a:prstGeom>
          <a:solidFill>
            <a:srgbClr val="FF0000">
              <a:alpha val="90000"/>
            </a:srgbClr>
          </a:solidFill>
          <a:ln w="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>
              <a:rot lat="0" lon="0" rev="3960000"/>
            </a:lightRig>
          </a:scene3d>
          <a:sp3d>
            <a:bevelT w="279400" h="190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1" name="Down Arrow 20">
            <a:extLst>
              <a:ext uri="{FF2B5EF4-FFF2-40B4-BE49-F238E27FC236}">
                <a16:creationId xmlns:a16="http://schemas.microsoft.com/office/drawing/2014/main" id="{9C58A565-9BD4-4CF7-B9A8-8CED6DF8845E}"/>
              </a:ext>
            </a:extLst>
          </p:cNvPr>
          <p:cNvSpPr/>
          <p:nvPr/>
        </p:nvSpPr>
        <p:spPr>
          <a:xfrm>
            <a:off x="5836920" y="3614736"/>
            <a:ext cx="381000" cy="609600"/>
          </a:xfrm>
          <a:prstGeom prst="downArrow">
            <a:avLst/>
          </a:prstGeom>
          <a:solidFill>
            <a:srgbClr val="FF0000">
              <a:alpha val="90000"/>
            </a:srgbClr>
          </a:solidFill>
          <a:ln w="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>
              <a:rot lat="0" lon="0" rev="3960000"/>
            </a:lightRig>
          </a:scene3d>
          <a:sp3d>
            <a:bevelT w="279400" h="190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2" name="Down Arrow 21">
            <a:extLst>
              <a:ext uri="{FF2B5EF4-FFF2-40B4-BE49-F238E27FC236}">
                <a16:creationId xmlns:a16="http://schemas.microsoft.com/office/drawing/2014/main" id="{C0ADCE67-EBE8-4B1E-B5D8-B912B7867BEF}"/>
              </a:ext>
            </a:extLst>
          </p:cNvPr>
          <p:cNvSpPr/>
          <p:nvPr/>
        </p:nvSpPr>
        <p:spPr>
          <a:xfrm>
            <a:off x="7043928" y="3843336"/>
            <a:ext cx="381000" cy="609600"/>
          </a:xfrm>
          <a:prstGeom prst="downArrow">
            <a:avLst/>
          </a:prstGeom>
          <a:solidFill>
            <a:srgbClr val="FF0000">
              <a:alpha val="90000"/>
            </a:srgbClr>
          </a:solidFill>
          <a:ln w="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>
              <a:rot lat="0" lon="0" rev="3960000"/>
            </a:lightRig>
          </a:scene3d>
          <a:sp3d>
            <a:bevelT w="279400" h="190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9C9E5C1-B8BE-4FBC-AFD7-AC493F5FE8D5}"/>
              </a:ext>
            </a:extLst>
          </p:cNvPr>
          <p:cNvSpPr txBox="1"/>
          <p:nvPr/>
        </p:nvSpPr>
        <p:spPr>
          <a:xfrm>
            <a:off x="3352800" y="3154739"/>
            <a:ext cx="3200400" cy="1015663"/>
          </a:xfrm>
          <a:prstGeom prst="rect">
            <a:avLst/>
          </a:pr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63500" dist="1397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b="1" dirty="0">
                <a:latin typeface="Montserrat" panose="00000500000000000000" pitchFamily="50" charset="0"/>
              </a:rPr>
              <a:t>Temperature drops more severe than YD, but </a:t>
            </a:r>
          </a:p>
          <a:p>
            <a:pPr algn="ctr">
              <a:defRPr/>
            </a:pPr>
            <a:r>
              <a:rPr lang="en-US" b="1" dirty="0">
                <a:solidFill>
                  <a:srgbClr val="C00000"/>
                </a:solidFill>
                <a:latin typeface="Montserrat" panose="00000500000000000000" pitchFamily="50" charset="0"/>
              </a:rPr>
              <a:t>no waves of extinctions.</a:t>
            </a:r>
          </a:p>
          <a:p>
            <a:pPr algn="ctr">
              <a:defRPr/>
            </a:pPr>
            <a:endParaRPr lang="en-US" sz="600" b="1" dirty="0">
              <a:solidFill>
                <a:srgbClr val="C00000"/>
              </a:solidFill>
              <a:latin typeface="Montserrat" panose="00000500000000000000" pitchFamily="50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88756BB-4A60-49EC-A714-EB36403AC086}"/>
              </a:ext>
            </a:extLst>
          </p:cNvPr>
          <p:cNvCxnSpPr/>
          <p:nvPr/>
        </p:nvCxnSpPr>
        <p:spPr>
          <a:xfrm flipV="1">
            <a:off x="2133600" y="2044800"/>
            <a:ext cx="0" cy="3888000"/>
          </a:xfrm>
          <a:prstGeom prst="line">
            <a:avLst/>
          </a:prstGeom>
          <a:ln w="50800" cap="rnd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267E9138-4E20-4D41-A289-309C72A64910}"/>
              </a:ext>
            </a:extLst>
          </p:cNvPr>
          <p:cNvSpPr txBox="1"/>
          <p:nvPr/>
        </p:nvSpPr>
        <p:spPr>
          <a:xfrm>
            <a:off x="1714498" y="6096000"/>
            <a:ext cx="1981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50" charset="0"/>
              </a:rPr>
              <a:t>YD Impact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390DC04-A22E-4D05-2285-CC0B52D3E484}"/>
              </a:ext>
            </a:extLst>
          </p:cNvPr>
          <p:cNvSpPr txBox="1">
            <a:spLocks/>
          </p:cNvSpPr>
          <p:nvPr/>
        </p:nvSpPr>
        <p:spPr>
          <a:xfrm>
            <a:off x="861568" y="304800"/>
            <a:ext cx="10468864" cy="6858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500" b="1" dirty="0">
                <a:latin typeface="Montserrat" panose="00000500000000000000" pitchFamily="50" charset="0"/>
              </a:rPr>
              <a:t>Problem with the climate theory…</a:t>
            </a: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88ED02FA-C1D9-2DA6-BCAF-026B421769DC}"/>
              </a:ext>
            </a:extLst>
          </p:cNvPr>
          <p:cNvSpPr/>
          <p:nvPr/>
        </p:nvSpPr>
        <p:spPr>
          <a:xfrm>
            <a:off x="5474208" y="0"/>
            <a:ext cx="1243584" cy="152400"/>
          </a:xfrm>
          <a:prstGeom prst="rect">
            <a:avLst/>
          </a:prstGeom>
          <a:solidFill>
            <a:srgbClr val="CDA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CDAB3C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B39FD5F-D14F-1C3B-F681-56E57E6D5955}"/>
              </a:ext>
            </a:extLst>
          </p:cNvPr>
          <p:cNvSpPr txBox="1">
            <a:spLocks/>
          </p:cNvSpPr>
          <p:nvPr/>
        </p:nvSpPr>
        <p:spPr>
          <a:xfrm>
            <a:off x="861568" y="990600"/>
            <a:ext cx="10468864" cy="6858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500" dirty="0">
                <a:latin typeface="Montserrat" panose="00000500000000000000" pitchFamily="50" charset="0"/>
              </a:rPr>
              <a:t>Antarctica, 400,000 Years of Temperatures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6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86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7037E-7 C -0.00443 -0.00833 -0.00911 -0.01389 -0.0155 -0.02153 C -0.02175 -0.02917 -0.03098 -0.04005 -0.03815 -0.04583 C -0.04545 -0.05162 -0.05131 -0.05625 -0.05912 -0.05648 C -0.06706 -0.05671 -0.0793 -0.05185 -0.08555 -0.04699 C -0.09167 -0.04213 -0.09402 -0.0338 -0.09675 -0.02778 C -0.09948 -0.02176 -0.10014 -0.01111 -0.10209 -0.01065 C -0.10417 -0.01019 -0.10652 -0.02037 -0.10925 -0.02454 C -0.11211 -0.0287 -0.11498 -0.03194 -0.11928 -0.03519 C -0.12383 -0.03843 -0.13139 -0.04259 -0.13672 -0.04375 C -0.14206 -0.04491 -0.1474 -0.04352 -0.15235 -0.04167 C -0.15691 -0.03982 -0.1612 -0.03657 -0.16524 -0.0331 C -0.16941 -0.02963 -0.17344 -0.02523 -0.1767 -0.02014 C -0.17982 -0.01505 -0.18256 -0.00857 -0.1849 -0.00208 C -0.18724 0.0044 -0.18894 0.01875 -0.19089 0.01921 C -0.19284 0.01968 -0.19402 0.0081 -0.19688 0.00116 C -0.19961 -0.00579 -0.20417 -0.01597 -0.20821 -0.02245 C -0.21224 -0.02894 -0.21472 -0.0338 -0.22123 -0.03843 C -0.22787 -0.04306 -0.23946 -0.04977 -0.24818 -0.05 C -0.25717 -0.05023 -0.26706 -0.04444 -0.27383 -0.04051 C -0.2806 -0.03657 -0.28464 -0.03218 -0.28868 -0.02662 C -0.29271 -0.02107 -0.29506 -0.01389 -0.29766 -0.00741 C -0.30027 -0.00093 -0.30235 0.01227 -0.3043 0.01273 C -0.30612 0.01319 -0.30547 0.00278 -0.30951 -0.00532 C -0.31355 -0.01343 -0.31993 -0.02894 -0.328 -0.03611 C -0.33607 -0.04329 -0.34753 -0.0456 -0.35743 -0.04792 C -0.36745 -0.05023 -0.37852 -0.05278 -0.38803 -0.05046 C -0.39753 -0.04815 -0.40691 -0.04097 -0.41407 -0.03403 C -0.4211 -0.02708 -0.42761 -0.01482 -0.43099 -0.00903 C -0.43438 -0.00324 -0.43438 -0.00116 -0.43438 0.00116 " pathEditMode="relative" rAng="0" ptsTypes="AAAAAAAAAAAAAAAAAAAAAAAAAAAAAA">
                                      <p:cBhvr>
                                        <p:cTn id="11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719" y="-18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6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086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6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086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07407E-6 C -0.00508 0.01181 -0.02188 0.04815 -0.02969 0.07014 C -0.0375 0.09213 -0.04362 0.11922 -0.04727 0.13195 " pathEditMode="relative" rAng="0" ptsTypes="AAA">
                                      <p:cBhvr>
                                        <p:cTn id="5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70" y="6597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700000">
                                      <p:cBhvr>
                                        <p:cTn id="5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3.33333E-6 C -0.00404 0.01158 -0.01836 0.04885 -0.02396 0.06945 C -0.02956 0.09005 -0.03125 0.1125 -0.0332 0.12385 " pathEditMode="relative" rAng="0" ptsTypes="AAA">
                                      <p:cBhvr>
                                        <p:cTn id="6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7" y="6181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700000">
                                      <p:cBhvr>
                                        <p:cTn id="6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2.22222E-6 C -0.0043 0.01458 -0.01862 0.05833 -0.02656 0.08796 C -0.0345 0.11759 -0.04336 0.15903 -0.04792 0.17778 " pathEditMode="relative" rAng="0" ptsTypes="AAA">
                                      <p:cBhvr>
                                        <p:cTn id="6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96" y="8889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700000">
                                      <p:cBhvr>
                                        <p:cTn id="7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1.11111E-6 C -0.00612 0.01111 -0.02747 0.04259 -0.03685 0.0669 C -0.04622 0.0912 -0.05247 0.12963 -0.05664 0.14607 " pathEditMode="relative" rAng="0" ptsTypes="AAA">
                                      <p:cBhvr>
                                        <p:cTn id="7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39" y="7292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700000">
                                      <p:cBhvr>
                                        <p:cTn id="7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6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086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The mass extinction that might never have happened | New Scientist">
            <a:extLst>
              <a:ext uri="{FF2B5EF4-FFF2-40B4-BE49-F238E27FC236}">
                <a16:creationId xmlns:a16="http://schemas.microsoft.com/office/drawing/2014/main" id="{03CADA30-F4E4-18E8-F559-34A45D07ED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2" b="781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D601CC5C-D5A5-F5D6-AABA-A5B58E7E9F2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32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" name="Ορθογώνιο: Στρογγύλεμα γωνιών 6">
            <a:extLst>
              <a:ext uri="{FF2B5EF4-FFF2-40B4-BE49-F238E27FC236}">
                <a16:creationId xmlns:a16="http://schemas.microsoft.com/office/drawing/2014/main" id="{9685348E-D3FE-3162-9304-0062392812F5}"/>
              </a:ext>
            </a:extLst>
          </p:cNvPr>
          <p:cNvSpPr/>
          <p:nvPr/>
        </p:nvSpPr>
        <p:spPr>
          <a:xfrm>
            <a:off x="1828800" y="990600"/>
            <a:ext cx="8534400" cy="3886200"/>
          </a:xfrm>
          <a:prstGeom prst="roundRect">
            <a:avLst/>
          </a:prstGeom>
          <a:solidFill>
            <a:schemeClr val="bg1">
              <a:lumMod val="95000"/>
              <a:alpha val="67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" name="Rectangle 1026">
            <a:extLst>
              <a:ext uri="{FF2B5EF4-FFF2-40B4-BE49-F238E27FC236}">
                <a16:creationId xmlns:a16="http://schemas.microsoft.com/office/drawing/2014/main" id="{3BBC756E-2755-4669-8A62-20D6D1BD74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5000" y="3733800"/>
            <a:ext cx="8077200" cy="1143000"/>
          </a:xfrm>
        </p:spPr>
        <p:txBody>
          <a:bodyPr/>
          <a:lstStyle/>
          <a:p>
            <a:pPr algn="ctr" eaLnBrk="1" hangingPunct="1"/>
            <a:r>
              <a:rPr lang="en-US" altLang="en-US" sz="2800" b="1">
                <a:solidFill>
                  <a:srgbClr val="7030A0"/>
                </a:solidFill>
                <a:latin typeface="Montserrat" panose="00000500000000000000" pitchFamily="50" charset="0"/>
                <a:cs typeface="Arial" panose="020B0604020202020204" pitchFamily="34" charset="0"/>
              </a:rPr>
              <a:t>but what about humans?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A47738-B279-4C1C-83E5-25EFADDE30AE}"/>
              </a:ext>
            </a:extLst>
          </p:cNvPr>
          <p:cNvSpPr txBox="1"/>
          <p:nvPr/>
        </p:nvSpPr>
        <p:spPr>
          <a:xfrm>
            <a:off x="2514600" y="1371600"/>
            <a:ext cx="7010400" cy="3170238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dirty="0">
                <a:latin typeface="Montserrat" panose="00000500000000000000" pitchFamily="50" charset="0"/>
              </a:rPr>
              <a:t>           not the </a:t>
            </a:r>
            <a:r>
              <a:rPr lang="en-US" altLang="en-US" sz="2000" b="1" i="1" u="sng" dirty="0">
                <a:solidFill>
                  <a:srgbClr val="0A0E17"/>
                </a:solidFill>
                <a:latin typeface="Montserrat" panose="00000500000000000000" pitchFamily="50" charset="0"/>
              </a:rPr>
              <a:t>only factor</a:t>
            </a:r>
            <a:r>
              <a:rPr lang="en-US" altLang="en-US" sz="2000" b="1" i="1" dirty="0">
                <a:solidFill>
                  <a:srgbClr val="0A0E17"/>
                </a:solidFill>
                <a:latin typeface="Montserrat" panose="00000500000000000000" pitchFamily="50" charset="0"/>
              </a:rPr>
              <a:t> </a:t>
            </a:r>
            <a:r>
              <a:rPr lang="en-US" altLang="en-US" sz="2000" dirty="0">
                <a:latin typeface="Montserrat" panose="00000500000000000000" pitchFamily="50" charset="0"/>
              </a:rPr>
              <a:t>in the extinctions,</a:t>
            </a:r>
          </a:p>
          <a:p>
            <a:pPr eaLnBrk="1" hangingPunct="1"/>
            <a:r>
              <a:rPr lang="en-US" altLang="en-US" sz="2000" dirty="0">
                <a:latin typeface="Montserrat" panose="00000500000000000000" pitchFamily="50" charset="0"/>
              </a:rPr>
              <a:t>    	         but it was a </a:t>
            </a:r>
            <a:r>
              <a:rPr lang="en-US" altLang="en-US" sz="2000" b="1" i="1" u="sng" dirty="0">
                <a:solidFill>
                  <a:srgbClr val="0A0E17"/>
                </a:solidFill>
                <a:latin typeface="Montserrat" panose="00000500000000000000" pitchFamily="50" charset="0"/>
              </a:rPr>
              <a:t>major one</a:t>
            </a:r>
            <a:r>
              <a:rPr lang="en-US" altLang="en-US" sz="2000" b="1" i="1" dirty="0">
                <a:solidFill>
                  <a:srgbClr val="0A0E17"/>
                </a:solidFill>
                <a:latin typeface="Montserrat" panose="00000500000000000000" pitchFamily="50" charset="0"/>
              </a:rPr>
              <a:t>:</a:t>
            </a:r>
          </a:p>
          <a:p>
            <a:pPr eaLnBrk="1" hangingPunct="1"/>
            <a:endParaRPr lang="en-US" altLang="en-US" sz="1200" i="1" u="sng" dirty="0">
              <a:solidFill>
                <a:srgbClr val="0070C0"/>
              </a:solidFill>
              <a:latin typeface="Montserrat" panose="00000500000000000000" pitchFamily="50" charset="0"/>
            </a:endParaRPr>
          </a:p>
          <a:p>
            <a:pPr eaLnBrk="1" hangingPunct="1"/>
            <a:r>
              <a:rPr lang="en-US" altLang="en-US" sz="2000" b="1" dirty="0">
                <a:solidFill>
                  <a:srgbClr val="CDAB3C"/>
                </a:solidFill>
                <a:latin typeface="Montserrat" panose="00000500000000000000" pitchFamily="50" charset="0"/>
              </a:rPr>
              <a:t>		1) massive explosions </a:t>
            </a:r>
          </a:p>
          <a:p>
            <a:pPr eaLnBrk="1" hangingPunct="1"/>
            <a:r>
              <a:rPr lang="en-US" altLang="en-US" sz="2000" b="1" dirty="0">
                <a:solidFill>
                  <a:srgbClr val="CDAB3C"/>
                </a:solidFill>
                <a:latin typeface="Montserrat" panose="00000500000000000000" pitchFamily="50" charset="0"/>
              </a:rPr>
              <a:t>		2) intense firestorms </a:t>
            </a:r>
          </a:p>
          <a:p>
            <a:pPr eaLnBrk="1" hangingPunct="1"/>
            <a:r>
              <a:rPr lang="en-US" altLang="en-US" sz="2000" b="1" dirty="0">
                <a:solidFill>
                  <a:srgbClr val="CDAB3C"/>
                </a:solidFill>
                <a:latin typeface="Montserrat" panose="00000500000000000000" pitchFamily="50" charset="0"/>
              </a:rPr>
              <a:t>		3) habitat destruction</a:t>
            </a:r>
          </a:p>
          <a:p>
            <a:pPr eaLnBrk="1" hangingPunct="1"/>
            <a:r>
              <a:rPr lang="en-US" altLang="en-US" sz="2000" b="1" dirty="0">
                <a:solidFill>
                  <a:srgbClr val="CDAB3C"/>
                </a:solidFill>
                <a:latin typeface="Montserrat" panose="00000500000000000000" pitchFamily="50" charset="0"/>
              </a:rPr>
              <a:t>		4) toxic chemicals</a:t>
            </a:r>
          </a:p>
          <a:p>
            <a:pPr eaLnBrk="1" hangingPunct="1"/>
            <a:r>
              <a:rPr lang="en-US" altLang="en-US" sz="2000" b="1" dirty="0">
                <a:solidFill>
                  <a:srgbClr val="CDAB3C"/>
                </a:solidFill>
                <a:latin typeface="Montserrat" panose="00000500000000000000" pitchFamily="50" charset="0"/>
              </a:rPr>
              <a:t>		5) sudden climate change</a:t>
            </a:r>
          </a:p>
          <a:p>
            <a:pPr algn="ctr" eaLnBrk="1" hangingPunct="1"/>
            <a:endParaRPr lang="en-US" altLang="en-US" sz="2000" dirty="0">
              <a:latin typeface="Montserrat" panose="00000500000000000000" pitchFamily="50" charset="0"/>
            </a:endParaRPr>
          </a:p>
          <a:p>
            <a:pPr algn="ctr" eaLnBrk="1" hangingPunct="1"/>
            <a:r>
              <a:rPr lang="en-US" altLang="en-US" sz="2800" b="1" dirty="0">
                <a:solidFill>
                  <a:srgbClr val="7030A0"/>
                </a:solidFill>
                <a:latin typeface="Montserrat" panose="00000500000000000000" pitchFamily="50" charset="0"/>
              </a:rPr>
              <a:t>affecting animals and plants….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ADF401-A1B1-D183-11BB-B217EC4A2F05}"/>
              </a:ext>
            </a:extLst>
          </p:cNvPr>
          <p:cNvSpPr txBox="1">
            <a:spLocks/>
          </p:cNvSpPr>
          <p:nvPr/>
        </p:nvSpPr>
        <p:spPr>
          <a:xfrm>
            <a:off x="861568" y="304800"/>
            <a:ext cx="10468864" cy="6858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500" b="1" dirty="0">
                <a:latin typeface="Montserrat" panose="00000500000000000000" pitchFamily="50" charset="0"/>
              </a:rPr>
              <a:t>Impact Event as Cause</a:t>
            </a: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9BE53835-B8BE-BFFA-8D66-609408FD3A65}"/>
              </a:ext>
            </a:extLst>
          </p:cNvPr>
          <p:cNvSpPr/>
          <p:nvPr/>
        </p:nvSpPr>
        <p:spPr>
          <a:xfrm>
            <a:off x="5474208" y="0"/>
            <a:ext cx="1243584" cy="152400"/>
          </a:xfrm>
          <a:prstGeom prst="rect">
            <a:avLst/>
          </a:prstGeom>
          <a:solidFill>
            <a:srgbClr val="CDA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CDAB3C"/>
              </a:solidFill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13AD86F-5506-4189-AF14-1841AF976D66}"/>
              </a:ext>
            </a:extLst>
          </p:cNvPr>
          <p:cNvSpPr txBox="1"/>
          <p:nvPr/>
        </p:nvSpPr>
        <p:spPr>
          <a:xfrm>
            <a:off x="1752600" y="1143000"/>
            <a:ext cx="8458200" cy="769441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2200" b="1" dirty="0">
                <a:latin typeface="Montserrat" panose="00000500000000000000" pitchFamily="50" charset="0"/>
              </a:rPr>
              <a:t>Comparison of </a:t>
            </a:r>
            <a:r>
              <a:rPr lang="en-US" altLang="en-US" sz="2200" b="1" dirty="0">
                <a:solidFill>
                  <a:srgbClr val="C00000"/>
                </a:solidFill>
                <a:latin typeface="Montserrat" panose="00000500000000000000" pitchFamily="50" charset="0"/>
              </a:rPr>
              <a:t>Clovis</a:t>
            </a:r>
            <a:r>
              <a:rPr lang="en-US" altLang="en-US" sz="2200" b="1" dirty="0">
                <a:latin typeface="Montserrat" panose="00000500000000000000" pitchFamily="50" charset="0"/>
              </a:rPr>
              <a:t> to </a:t>
            </a:r>
            <a:r>
              <a:rPr lang="en-US" altLang="en-US" sz="2200" b="1" dirty="0">
                <a:solidFill>
                  <a:srgbClr val="C00000"/>
                </a:solidFill>
                <a:latin typeface="Montserrat" panose="00000500000000000000" pitchFamily="50" charset="0"/>
              </a:rPr>
              <a:t>post-Clovis</a:t>
            </a:r>
            <a:r>
              <a:rPr lang="en-US" altLang="en-US" sz="2200" b="1" dirty="0">
                <a:latin typeface="Montserrat" panose="00000500000000000000" pitchFamily="50" charset="0"/>
              </a:rPr>
              <a:t> points </a:t>
            </a:r>
          </a:p>
          <a:p>
            <a:pPr algn="ctr" eaLnBrk="1" hangingPunct="1"/>
            <a:r>
              <a:rPr lang="en-US" altLang="en-US" sz="2200" b="1" dirty="0">
                <a:latin typeface="Montserrat" panose="00000500000000000000" pitchFamily="50" charset="0"/>
              </a:rPr>
              <a:t>(aka ‘</a:t>
            </a:r>
            <a:r>
              <a:rPr lang="en-US" altLang="en-US" sz="2200" b="1" dirty="0" err="1">
                <a:latin typeface="Montserrat" panose="00000500000000000000" pitchFamily="50" charset="0"/>
              </a:rPr>
              <a:t>Redstones</a:t>
            </a:r>
            <a:r>
              <a:rPr lang="en-US" altLang="en-US" sz="2200" b="1" dirty="0">
                <a:latin typeface="Montserrat" panose="00000500000000000000" pitchFamily="50" charset="0"/>
              </a:rPr>
              <a:t>’)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7FF806A-3556-4BD9-9DE0-87373E557C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6443664"/>
            <a:ext cx="29718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 b="1" dirty="0">
                <a:latin typeface="Montserrat" panose="00000500000000000000" pitchFamily="50" charset="0"/>
              </a:rPr>
              <a:t>Redstone point distribution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5209CA9-B54A-435F-A35E-9F8F9834D744}"/>
              </a:ext>
            </a:extLst>
          </p:cNvPr>
          <p:cNvGrpSpPr>
            <a:grpSpLocks/>
          </p:cNvGrpSpPr>
          <p:nvPr/>
        </p:nvGrpSpPr>
        <p:grpSpPr bwMode="auto">
          <a:xfrm>
            <a:off x="4267200" y="2206626"/>
            <a:ext cx="3962400" cy="4544406"/>
            <a:chOff x="5029200" y="2209800"/>
            <a:chExt cx="3962400" cy="4544504"/>
          </a:xfrm>
        </p:grpSpPr>
        <p:sp>
          <p:nvSpPr>
            <p:cNvPr id="182284" name="TextBox 9">
              <a:extLst>
                <a:ext uri="{FF2B5EF4-FFF2-40B4-BE49-F238E27FC236}">
                  <a16:creationId xmlns:a16="http://schemas.microsoft.com/office/drawing/2014/main" id="{64585387-669E-4DCA-998E-2474795BDD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15000" y="6446520"/>
              <a:ext cx="3276600" cy="307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 b="1" dirty="0">
                  <a:latin typeface="Montserrat" panose="00000500000000000000" pitchFamily="50" charset="0"/>
                </a:rPr>
                <a:t>Clovis point distribution</a:t>
              </a: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A1757F29-B43A-418B-A749-2F0147CEFAEB}"/>
                </a:ext>
              </a:extLst>
            </p:cNvPr>
            <p:cNvGrpSpPr>
              <a:grpSpLocks/>
            </p:cNvGrpSpPr>
            <p:nvPr/>
          </p:nvGrpSpPr>
          <p:grpSpPr>
            <a:xfrm>
              <a:off x="5029200" y="2209800"/>
              <a:ext cx="3730752" cy="4087368"/>
              <a:chOff x="-1163420" y="2789008"/>
              <a:chExt cx="3048000" cy="2457146"/>
            </a:xfrm>
            <a:effectLst>
              <a:outerShdw blurRad="292100" dist="152400" dir="2700000" algn="tl" rotWithShape="0">
                <a:prstClr val="black">
                  <a:alpha val="40000"/>
                </a:prstClr>
              </a:outerShdw>
            </a:effectLst>
          </p:grpSpPr>
          <p:pic>
            <p:nvPicPr>
              <p:cNvPr id="23" name="Picture 492">
                <a:extLst>
                  <a:ext uri="{FF2B5EF4-FFF2-40B4-BE49-F238E27FC236}">
                    <a16:creationId xmlns:a16="http://schemas.microsoft.com/office/drawing/2014/main" id="{98A30DE7-CBDA-45C0-B6E7-78C9A18FACD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 bwMode="auto">
              <a:xfrm>
                <a:off x="-1114110" y="2789008"/>
                <a:ext cx="2949379" cy="2457146"/>
              </a:xfrm>
              <a:prstGeom prst="rect">
                <a:avLst/>
              </a:prstGeom>
              <a:solidFill>
                <a:srgbClr val="9412F7"/>
              </a:solidFill>
              <a:ln w="9525">
                <a:solidFill>
                  <a:srgbClr val="9412F7"/>
                </a:solidFill>
                <a:miter lim="800000"/>
                <a:headEnd/>
                <a:tailEnd/>
              </a:ln>
              <a:effectLst/>
            </p:spPr>
          </p:pic>
          <p:sp>
            <p:nvSpPr>
              <p:cNvPr id="24" name="Text Box 41">
                <a:extLst>
                  <a:ext uri="{FF2B5EF4-FFF2-40B4-BE49-F238E27FC236}">
                    <a16:creationId xmlns:a16="http://schemas.microsoft.com/office/drawing/2014/main" id="{54D14935-6F74-4488-8458-DD0FF66997F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-1163420" y="2834816"/>
                <a:ext cx="3048000" cy="212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1700" b="1" dirty="0">
                    <a:latin typeface="Montserrat" panose="00000500000000000000" pitchFamily="50" charset="0"/>
                  </a:rPr>
                  <a:t>South Carolina: Clovis Complex</a:t>
                </a:r>
              </a:p>
            </p:txBody>
          </p:sp>
        </p:grp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7808790-FA77-4A79-A372-15052F48BCF9}"/>
              </a:ext>
            </a:extLst>
          </p:cNvPr>
          <p:cNvGrpSpPr>
            <a:grpSpLocks/>
          </p:cNvGrpSpPr>
          <p:nvPr/>
        </p:nvGrpSpPr>
        <p:grpSpPr bwMode="auto">
          <a:xfrm>
            <a:off x="1828800" y="2209800"/>
            <a:ext cx="4038600" cy="4084638"/>
            <a:chOff x="17983200" y="7924801"/>
            <a:chExt cx="4038600" cy="4085239"/>
          </a:xfrm>
        </p:grpSpPr>
        <p:pic>
          <p:nvPicPr>
            <p:cNvPr id="26" name="Picture 486">
              <a:extLst>
                <a:ext uri="{FF2B5EF4-FFF2-40B4-BE49-F238E27FC236}">
                  <a16:creationId xmlns:a16="http://schemas.microsoft.com/office/drawing/2014/main" id="{6C36593A-A276-4E54-84D2-112614264D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41950" y="7924801"/>
              <a:ext cx="3608388" cy="4085239"/>
            </a:xfrm>
            <a:prstGeom prst="rect">
              <a:avLst/>
            </a:prstGeom>
            <a:solidFill>
              <a:srgbClr val="9412F7"/>
            </a:solidFill>
            <a:ln w="9525">
              <a:solidFill>
                <a:srgbClr val="9412F7"/>
              </a:solidFill>
              <a:miter lim="800000"/>
              <a:headEnd/>
              <a:tailEnd/>
            </a:ln>
            <a:effectLst>
              <a:outerShdw blurRad="63500" dist="152400" dir="2700000" algn="tl" rotWithShape="0">
                <a:srgbClr val="000000">
                  <a:alpha val="39999"/>
                </a:srgbClr>
              </a:outerShdw>
            </a:effectLst>
          </p:spPr>
        </p:pic>
        <p:sp>
          <p:nvSpPr>
            <p:cNvPr id="182283" name="Rectangle 507">
              <a:extLst>
                <a:ext uri="{FF2B5EF4-FFF2-40B4-BE49-F238E27FC236}">
                  <a16:creationId xmlns:a16="http://schemas.microsoft.com/office/drawing/2014/main" id="{63973139-60BF-4653-9FD7-34886F9D0A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83200" y="8001001"/>
              <a:ext cx="4038600" cy="3539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US" altLang="en-US" sz="1700" b="1"/>
                <a:t>South Carolina: Redstones</a:t>
              </a:r>
            </a:p>
          </p:txBody>
        </p:sp>
      </p:grpSp>
      <p:sp>
        <p:nvSpPr>
          <p:cNvPr id="14" name="Right Arrow 13">
            <a:extLst>
              <a:ext uri="{FF2B5EF4-FFF2-40B4-BE49-F238E27FC236}">
                <a16:creationId xmlns:a16="http://schemas.microsoft.com/office/drawing/2014/main" id="{8FC5BF0F-019C-478C-ADFE-EC033633D462}"/>
              </a:ext>
            </a:extLst>
          </p:cNvPr>
          <p:cNvSpPr>
            <a:spLocks noChangeAspect="1"/>
          </p:cNvSpPr>
          <p:nvPr/>
        </p:nvSpPr>
        <p:spPr bwMode="auto">
          <a:xfrm flipH="1" flipV="1">
            <a:off x="9067800" y="4267200"/>
            <a:ext cx="762000" cy="698500"/>
          </a:xfrm>
          <a:prstGeom prst="rightArrow">
            <a:avLst>
              <a:gd name="adj1" fmla="val 50000"/>
              <a:gd name="adj2" fmla="val 51504"/>
            </a:avLst>
          </a:prstGeom>
          <a:solidFill>
            <a:srgbClr val="FF66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0" dist="317500" dir="2700000" algn="ctr" rotWithShape="0">
              <a:srgbClr val="000000">
                <a:alpha val="50000"/>
              </a:srgbClr>
            </a:outerShdw>
          </a:effectLst>
          <a:scene3d>
            <a:camera prst="orthographicFront"/>
            <a:lightRig rig="threePt" dir="t">
              <a:rot lat="0" lon="0" rev="19800000"/>
            </a:lightRig>
          </a:scene3d>
          <a:sp3d>
            <a:bevelT w="279400" h="279400"/>
          </a:sp3d>
        </p:spPr>
        <p:txBody>
          <a:bodyPr wrap="none" anchor="ctr"/>
          <a:lstStyle/>
          <a:p>
            <a:pPr eaLnBrk="0" hangingPunct="0">
              <a:defRPr/>
            </a:pPr>
            <a:endParaRPr lang="en-US" sz="2400">
              <a:latin typeface="Times" charset="0"/>
              <a:ea typeface="+mn-ea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0021152-3562-4FBE-8656-4FF3815423B9}"/>
              </a:ext>
            </a:extLst>
          </p:cNvPr>
          <p:cNvSpPr txBox="1"/>
          <p:nvPr/>
        </p:nvSpPr>
        <p:spPr>
          <a:xfrm>
            <a:off x="7848600" y="2556000"/>
            <a:ext cx="2569029" cy="553998"/>
          </a:xfrm>
          <a:prstGeom prst="rect">
            <a:avLst/>
          </a:prstGeom>
          <a:solidFill>
            <a:srgbClr val="FFFFCC"/>
          </a:solidFill>
          <a:effectLst>
            <a:softEdge rad="25400"/>
          </a:effectLst>
        </p:spPr>
        <p:txBody>
          <a:bodyPr wrap="square" tIns="0" bIns="0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  <a:latin typeface="Montserrat" panose="00000500000000000000" pitchFamily="50" charset="0"/>
              </a:rPr>
              <a:t>100s of Clovis points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15A0651-1016-4415-AB14-45109546D0A0}"/>
              </a:ext>
            </a:extLst>
          </p:cNvPr>
          <p:cNvSpPr txBox="1"/>
          <p:nvPr/>
        </p:nvSpPr>
        <p:spPr>
          <a:xfrm>
            <a:off x="2667000" y="2556000"/>
            <a:ext cx="2411545" cy="553998"/>
          </a:xfrm>
          <a:prstGeom prst="rect">
            <a:avLst/>
          </a:prstGeom>
          <a:solidFill>
            <a:srgbClr val="FFFFCC"/>
          </a:solidFill>
          <a:effectLst>
            <a:softEdge rad="25400"/>
          </a:effectLst>
        </p:spPr>
        <p:txBody>
          <a:bodyPr wrap="square" tIns="0" bIns="0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  <a:latin typeface="Montserrat" panose="00000500000000000000" pitchFamily="50" charset="0"/>
              </a:rPr>
              <a:t>Very few </a:t>
            </a:r>
            <a:r>
              <a:rPr lang="en-US" b="1" dirty="0" err="1">
                <a:solidFill>
                  <a:srgbClr val="C00000"/>
                </a:solidFill>
                <a:latin typeface="Montserrat" panose="00000500000000000000" pitchFamily="50" charset="0"/>
              </a:rPr>
              <a:t>Redstones</a:t>
            </a:r>
            <a:endParaRPr lang="en-US" b="1" dirty="0">
              <a:solidFill>
                <a:srgbClr val="C00000"/>
              </a:solidFill>
              <a:latin typeface="Montserrat" panose="00000500000000000000" pitchFamily="50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6654858-867F-C809-5CF6-ACFDA52EECA9}"/>
              </a:ext>
            </a:extLst>
          </p:cNvPr>
          <p:cNvSpPr txBox="1">
            <a:spLocks/>
          </p:cNvSpPr>
          <p:nvPr/>
        </p:nvSpPr>
        <p:spPr>
          <a:xfrm>
            <a:off x="861568" y="304800"/>
            <a:ext cx="10468864" cy="6858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500" b="1" dirty="0">
                <a:latin typeface="Montserrat" panose="00000500000000000000" pitchFamily="50" charset="0"/>
              </a:rPr>
              <a:t>Points as Population Proxies</a:t>
            </a: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B212CD31-5EA4-1DCE-DA40-6886A74F1C3D}"/>
              </a:ext>
            </a:extLst>
          </p:cNvPr>
          <p:cNvSpPr/>
          <p:nvPr/>
        </p:nvSpPr>
        <p:spPr>
          <a:xfrm>
            <a:off x="5474208" y="0"/>
            <a:ext cx="1243584" cy="152400"/>
          </a:xfrm>
          <a:prstGeom prst="rect">
            <a:avLst/>
          </a:prstGeom>
          <a:solidFill>
            <a:srgbClr val="CDA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CDAB3C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7.40741E-7 L 0.24167 0.00023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083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33333E-6 C -0.00846 -0.01042 -0.02031 -0.0375 -0.02266 -0.05116 C -0.03385 -0.06644 -0.05091 -0.08241 -0.06693 -0.09167 C -0.08437 -0.09584 -0.0944 -0.10186 -0.11914 -0.10625 C -0.14401 -0.11042 -0.18815 -0.11528 -0.21536 -0.11736 C -0.24284 -0.11968 -0.26198 -0.12014 -0.28125 -0.11898 C -0.30026 -0.1176 -0.31354 -0.11829 -0.32943 -0.10973 C -0.34544 -0.10116 -0.36706 -0.07801 -0.37786 -0.06713 C -0.38854 -0.05602 -0.38854 -0.05324 -0.39414 -0.04422 C -0.40052 -0.03496 -0.40677 -0.02361 -0.4125 -0.01204 " pathEditMode="relative" rAng="0" ptsTypes="AAAAAAAAAA">
                                      <p:cBhvr>
                                        <p:cTn id="2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625" y="-59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" grpId="0" animBg="1"/>
      <p:bldP spid="15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5A9F60F7-6AA1-4B3A-ADFB-71A440DD9617}"/>
              </a:ext>
            </a:extLst>
          </p:cNvPr>
          <p:cNvSpPr txBox="1"/>
          <p:nvPr/>
        </p:nvSpPr>
        <p:spPr>
          <a:xfrm>
            <a:off x="3124200" y="3387804"/>
            <a:ext cx="3276600" cy="110799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defRPr/>
            </a:pP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charset="0"/>
                <a:ea typeface="+mn-ea"/>
              </a:rPr>
              <a:t>vs.</a:t>
            </a:r>
            <a:r>
              <a:rPr lang="en-US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charset="0"/>
                <a:ea typeface="+mn-ea"/>
              </a:rPr>
              <a:t> </a:t>
            </a:r>
          </a:p>
          <a:p>
            <a:pPr algn="ctr">
              <a:defRPr/>
            </a:pPr>
            <a:r>
              <a:rPr lang="en-US" sz="2400" b="1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charset="0"/>
                <a:ea typeface="+mn-ea"/>
              </a:rPr>
              <a:t>Redstone </a:t>
            </a:r>
          </a:p>
          <a:p>
            <a:pPr algn="ctr">
              <a:defRPr/>
            </a:pPr>
            <a:r>
              <a:rPr lang="en-US" sz="2400" b="1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charset="0"/>
                <a:ea typeface="+mn-ea"/>
              </a:rPr>
              <a:t>points</a:t>
            </a:r>
            <a:endParaRPr lang="en-US" sz="2400" dirty="0">
              <a:solidFill>
                <a:srgbClr val="C00000"/>
              </a:solidFill>
              <a:latin typeface="Arial" charset="0"/>
              <a:ea typeface="+mn-ea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CE92916-8713-44F5-B7CA-81BC1A888B6A}"/>
              </a:ext>
            </a:extLst>
          </p:cNvPr>
          <p:cNvSpPr txBox="1"/>
          <p:nvPr/>
        </p:nvSpPr>
        <p:spPr>
          <a:xfrm>
            <a:off x="3124200" y="2598004"/>
            <a:ext cx="3276600" cy="83099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defRPr/>
            </a:pPr>
            <a:endParaRPr lang="en-US" sz="2400" b="1" dirty="0">
              <a:solidFill>
                <a:schemeClr val="accent4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charset="0"/>
              <a:ea typeface="+mn-ea"/>
            </a:endParaRPr>
          </a:p>
          <a:p>
            <a:pPr algn="ctr">
              <a:defRPr/>
            </a:pPr>
            <a:r>
              <a:rPr lang="en-US" sz="2400" b="1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charset="0"/>
                <a:ea typeface="+mn-ea"/>
              </a:rPr>
              <a:t>Clovis points 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4EC6F326-41EB-4833-8AD8-84C7ACFCC9D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8002281"/>
              </p:ext>
            </p:extLst>
          </p:nvPr>
        </p:nvGraphicFramePr>
        <p:xfrm>
          <a:off x="2743200" y="1524000"/>
          <a:ext cx="3943350" cy="4610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BA8635F-81FB-44A1-A223-443145C0F27F}"/>
              </a:ext>
            </a:extLst>
          </p:cNvPr>
          <p:cNvSpPr txBox="1"/>
          <p:nvPr/>
        </p:nvSpPr>
        <p:spPr>
          <a:xfrm>
            <a:off x="7467600" y="3048000"/>
            <a:ext cx="3276600" cy="27384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dirty="0">
                <a:latin typeface="Montserrat" panose="00000500000000000000" pitchFamily="50" charset="0"/>
              </a:rPr>
              <a:t>After 12.9 ka in</a:t>
            </a:r>
          </a:p>
          <a:p>
            <a:pPr algn="ctr">
              <a:defRPr/>
            </a:pPr>
            <a:r>
              <a:rPr lang="en-US" sz="2000" dirty="0">
                <a:latin typeface="Montserrat" panose="00000500000000000000" pitchFamily="50" charset="0"/>
              </a:rPr>
              <a:t>SC, NC, &amp; VA</a:t>
            </a:r>
          </a:p>
          <a:p>
            <a:pPr algn="ctr">
              <a:defRPr/>
            </a:pPr>
            <a:r>
              <a:rPr lang="en-US" sz="2000" b="1" dirty="0">
                <a:solidFill>
                  <a:srgbClr val="C00000"/>
                </a:solidFill>
                <a:latin typeface="Montserrat" panose="00000500000000000000" pitchFamily="50" charset="0"/>
              </a:rPr>
              <a:t>Human population decline of 60-80% </a:t>
            </a:r>
            <a:endParaRPr lang="en-US" sz="2000" dirty="0">
              <a:solidFill>
                <a:srgbClr val="C00000"/>
              </a:solidFill>
              <a:latin typeface="Montserrat" panose="00000500000000000000" pitchFamily="50" charset="0"/>
            </a:endParaRPr>
          </a:p>
          <a:p>
            <a:pPr algn="ctr">
              <a:defRPr/>
            </a:pPr>
            <a:endParaRPr lang="en-US" sz="1200" dirty="0">
              <a:latin typeface="Montserrat" panose="00000500000000000000" pitchFamily="50" charset="0"/>
            </a:endParaRPr>
          </a:p>
          <a:p>
            <a:pPr algn="ctr">
              <a:defRPr/>
            </a:pPr>
            <a:r>
              <a:rPr lang="en-US" sz="2000" dirty="0">
                <a:latin typeface="Montserrat" panose="00000500000000000000" pitchFamily="50" charset="0"/>
              </a:rPr>
              <a:t>Recently has been </a:t>
            </a:r>
          </a:p>
          <a:p>
            <a:pPr algn="ctr">
              <a:defRPr/>
            </a:pPr>
            <a:r>
              <a:rPr lang="en-US" sz="2000" dirty="0">
                <a:latin typeface="Montserrat" panose="00000500000000000000" pitchFamily="50" charset="0"/>
              </a:rPr>
              <a:t>extended across</a:t>
            </a:r>
          </a:p>
          <a:p>
            <a:pPr algn="ctr">
              <a:defRPr/>
            </a:pPr>
            <a:r>
              <a:rPr lang="en-US" sz="2000" dirty="0">
                <a:solidFill>
                  <a:srgbClr val="C00000"/>
                </a:solidFill>
                <a:latin typeface="Montserrat" panose="00000500000000000000" pitchFamily="50" charset="0"/>
              </a:rPr>
              <a:t>most of eastern U.S.</a:t>
            </a:r>
          </a:p>
          <a:p>
            <a:pPr algn="ctr">
              <a:defRPr/>
            </a:pPr>
            <a:endParaRPr lang="en-US" sz="2000" dirty="0">
              <a:latin typeface="Montserrat" panose="00000500000000000000" pitchFamily="50" charset="0"/>
            </a:endParaRPr>
          </a:p>
        </p:txBody>
      </p:sp>
      <p:pic>
        <p:nvPicPr>
          <p:cNvPr id="7" name="Picture 6" descr="Redstone--details14937a 2.jpg">
            <a:extLst>
              <a:ext uri="{FF2B5EF4-FFF2-40B4-BE49-F238E27FC236}">
                <a16:creationId xmlns:a16="http://schemas.microsoft.com/office/drawing/2014/main" id="{BBCD9827-A734-49FD-9D46-C9C84A3F40D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100" y="2343150"/>
            <a:ext cx="1582738" cy="421005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9"/>
              </a:srgbClr>
            </a:outerShdw>
            <a:softEdge rad="25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830B12F-545E-4EB5-983B-202B52F25EE3}"/>
              </a:ext>
            </a:extLst>
          </p:cNvPr>
          <p:cNvSpPr txBox="1"/>
          <p:nvPr/>
        </p:nvSpPr>
        <p:spPr>
          <a:xfrm>
            <a:off x="1828800" y="6488114"/>
            <a:ext cx="1219200" cy="33972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1">
                <a:solidFill>
                  <a:srgbClr val="C00000"/>
                </a:solidFill>
                <a:latin typeface="Montserrat" panose="00000500000000000000" pitchFamily="50" charset="0"/>
              </a:rPr>
              <a:t>Redstone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BCF510-CAD1-413D-8526-6BA9A1F8C4DE}"/>
              </a:ext>
            </a:extLst>
          </p:cNvPr>
          <p:cNvSpPr txBox="1"/>
          <p:nvPr/>
        </p:nvSpPr>
        <p:spPr>
          <a:xfrm>
            <a:off x="6705600" y="6477000"/>
            <a:ext cx="1219200" cy="33813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1" dirty="0">
                <a:solidFill>
                  <a:srgbClr val="0B5395"/>
                </a:solidFill>
                <a:latin typeface="Montserrat" panose="00000500000000000000" pitchFamily="50" charset="0"/>
              </a:rPr>
              <a:t>Clovis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10284CC-F317-4E9F-8AB9-C58006716238}"/>
              </a:ext>
            </a:extLst>
          </p:cNvPr>
          <p:cNvSpPr txBox="1"/>
          <p:nvPr/>
        </p:nvSpPr>
        <p:spPr>
          <a:xfrm>
            <a:off x="4614672" y="5486401"/>
            <a:ext cx="533400" cy="307777"/>
          </a:xfrm>
          <a:prstGeom prst="rect">
            <a:avLst/>
          </a:prstGeom>
          <a:noFill/>
          <a:ln w="50800">
            <a:solidFill>
              <a:srgbClr val="FF6600">
                <a:alpha val="70000"/>
              </a:srgbClr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>
              <a:defRPr/>
            </a:pPr>
            <a:endParaRPr lang="en-US" sz="14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Arial" charset="0"/>
              <a:ea typeface="+mn-ea"/>
            </a:endParaRPr>
          </a:p>
        </p:txBody>
      </p:sp>
      <p:sp>
        <p:nvSpPr>
          <p:cNvPr id="14" name="Straight Connector 13">
            <a:extLst>
              <a:ext uri="{FF2B5EF4-FFF2-40B4-BE49-F238E27FC236}">
                <a16:creationId xmlns:a16="http://schemas.microsoft.com/office/drawing/2014/main" id="{8D899A2A-90AC-4000-8A49-A29E0DD38E4F}"/>
              </a:ext>
            </a:extLst>
          </p:cNvPr>
          <p:cNvSpPr/>
          <p:nvPr/>
        </p:nvSpPr>
        <p:spPr>
          <a:xfrm rot="5400000">
            <a:off x="3170238" y="3743326"/>
            <a:ext cx="3373438" cy="1587"/>
          </a:xfrm>
          <a:prstGeom prst="line">
            <a:avLst/>
          </a:prstGeom>
          <a:ln w="63500">
            <a:solidFill>
              <a:srgbClr val="FF6600">
                <a:alpha val="7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dirty="0"/>
          </a:p>
        </p:txBody>
      </p:sp>
      <p:sp>
        <p:nvSpPr>
          <p:cNvPr id="8" name="Down Arrow 7">
            <a:extLst>
              <a:ext uri="{FF2B5EF4-FFF2-40B4-BE49-F238E27FC236}">
                <a16:creationId xmlns:a16="http://schemas.microsoft.com/office/drawing/2014/main" id="{7E1EE687-7541-4A1F-BD8B-329BF8414308}"/>
              </a:ext>
            </a:extLst>
          </p:cNvPr>
          <p:cNvSpPr/>
          <p:nvPr/>
        </p:nvSpPr>
        <p:spPr>
          <a:xfrm>
            <a:off x="5753069" y="1524000"/>
            <a:ext cx="533400" cy="838200"/>
          </a:xfrm>
          <a:prstGeom prst="downArrow">
            <a:avLst/>
          </a:prstGeom>
          <a:solidFill>
            <a:srgbClr val="0070C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>
              <a:rot lat="0" lon="0" rev="3960000"/>
            </a:lightRig>
          </a:scene3d>
          <a:sp3d>
            <a:bevelT w="2794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15" name="Picture 14" descr="CLOVIS--kimmswicklargeclovis-R2.bmp">
            <a:extLst>
              <a:ext uri="{FF2B5EF4-FFF2-40B4-BE49-F238E27FC236}">
                <a16:creationId xmlns:a16="http://schemas.microsoft.com/office/drawing/2014/main" id="{C9EA2892-1608-4F59-BD1C-B5A86C12889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8900" y="2438400"/>
            <a:ext cx="1257300" cy="3932238"/>
          </a:xfrm>
          <a:prstGeom prst="rect">
            <a:avLst/>
          </a:prstGeom>
          <a:noFill/>
          <a:ln>
            <a:noFill/>
          </a:ln>
          <a:effectLst>
            <a:outerShdw blurRad="63500" dist="139700" dir="2700000" algn="tl" rotWithShape="0">
              <a:srgbClr val="000000">
                <a:alpha val="64999"/>
              </a:srgbClr>
            </a:outerShdw>
            <a:softEdge rad="254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0070FAF-6279-3220-1CFF-3ED635F7955B}"/>
              </a:ext>
            </a:extLst>
          </p:cNvPr>
          <p:cNvSpPr txBox="1">
            <a:spLocks/>
          </p:cNvSpPr>
          <p:nvPr/>
        </p:nvSpPr>
        <p:spPr>
          <a:xfrm>
            <a:off x="861568" y="304800"/>
            <a:ext cx="10468864" cy="6858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500" b="1" dirty="0">
                <a:latin typeface="Montserrat" panose="00000500000000000000" pitchFamily="50" charset="0"/>
              </a:rPr>
              <a:t>Points and Population</a:t>
            </a: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5661E939-16D7-189C-7DA1-F8D77D70834E}"/>
              </a:ext>
            </a:extLst>
          </p:cNvPr>
          <p:cNvSpPr/>
          <p:nvPr/>
        </p:nvSpPr>
        <p:spPr>
          <a:xfrm>
            <a:off x="5474208" y="0"/>
            <a:ext cx="1243584" cy="152400"/>
          </a:xfrm>
          <a:prstGeom prst="rect">
            <a:avLst/>
          </a:prstGeom>
          <a:solidFill>
            <a:srgbClr val="CDA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CDAB3C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0.00069 C -0.01771 0.00047 -0.08529 0.00417 -0.10534 0.00579 C -0.12526 0.00741 -0.11589 0.00139 -0.12005 0.00926 C -0.12422 0.01713 -0.12708 -0.01342 -0.13086 0.05255 C -0.13477 0.11852 -0.14062 0.33172 -0.14297 0.4051 " pathEditMode="relative" rAng="0" ptsTypes="AAAAA">
                                      <p:cBhvr>
                                        <p:cTn id="3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48" y="20278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8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-3600000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BE7BD6F8-CC4B-49EC-8FCE-0F4A8ACBD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1143000"/>
            <a:ext cx="5562600" cy="615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63500" dist="101600" dir="2700000" algn="tl" rotWithShape="0">
              <a:srgbClr val="000000">
                <a:alpha val="29999"/>
              </a:srgb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600" b="1" dirty="0">
                <a:latin typeface="Arial" charset="0"/>
                <a:ea typeface="+mn-ea"/>
              </a:rPr>
              <a:t> </a:t>
            </a:r>
            <a:r>
              <a:rPr lang="en-US" sz="1600" b="1" dirty="0">
                <a:solidFill>
                  <a:srgbClr val="C00000"/>
                </a:solidFill>
                <a:latin typeface="Arial" charset="0"/>
                <a:ea typeface="+mn-ea"/>
              </a:rPr>
              <a:t> </a:t>
            </a:r>
            <a:r>
              <a:rPr lang="en-US" dirty="0">
                <a:latin typeface="Arial" charset="0"/>
                <a:ea typeface="+mn-ea"/>
              </a:rPr>
              <a:t>
</a:t>
            </a:r>
            <a:r>
              <a:rPr lang="en-US" sz="1600" b="1" dirty="0">
                <a:latin typeface="Arial" charset="0"/>
                <a:ea typeface="+mn-ea"/>
              </a:rPr>
              <a:t> </a:t>
            </a:r>
            <a:endParaRPr lang="en-US" sz="1600" dirty="0">
              <a:latin typeface="Arial" charset="0"/>
              <a:ea typeface="+mn-ea"/>
            </a:endParaRP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946A451D-8C43-4E84-8ACA-EB8DDF07D0AE}"/>
              </a:ext>
            </a:extLst>
          </p:cNvPr>
          <p:cNvGraphicFramePr>
            <a:graphicFrameLocks/>
          </p:cNvGraphicFramePr>
          <p:nvPr/>
        </p:nvGraphicFramePr>
        <p:xfrm>
          <a:off x="3048001" y="1143001"/>
          <a:ext cx="6162675" cy="4619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5" name="Picture 14" descr="Relicshack Clovis--13301a 2.jpg">
            <a:extLst>
              <a:ext uri="{FF2B5EF4-FFF2-40B4-BE49-F238E27FC236}">
                <a16:creationId xmlns:a16="http://schemas.microsoft.com/office/drawing/2014/main" id="{CD16CB1D-5EAC-47CE-8168-2FF7BF8F9F0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1" y="3276600"/>
            <a:ext cx="1133475" cy="2643188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9"/>
              </a:srgbClr>
            </a:outerShdw>
            <a:softEdge rad="25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 descr="folsomblackwaterdrawcast-b.jpg">
            <a:extLst>
              <a:ext uri="{FF2B5EF4-FFF2-40B4-BE49-F238E27FC236}">
                <a16:creationId xmlns:a16="http://schemas.microsoft.com/office/drawing/2014/main" id="{C2730C43-43C3-423C-AC68-39DD7A9AC3F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130D0F"/>
              </a:clrFrom>
              <a:clrTo>
                <a:srgbClr val="130D0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0264" y="3200401"/>
            <a:ext cx="1328737" cy="2835275"/>
          </a:xfrm>
          <a:prstGeom prst="rect">
            <a:avLst/>
          </a:prstGeom>
          <a:noFill/>
          <a:ln>
            <a:noFill/>
          </a:ln>
          <a:effectLst>
            <a:outerShdw blurRad="63500" dist="152400" dir="2700000" algn="tl" rotWithShape="0">
              <a:srgbClr val="000000">
                <a:alpha val="64999"/>
              </a:srgbClr>
            </a:outerShdw>
            <a:softEdge rad="254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7B62D2F-FD8D-4207-897B-9F1CAA941A25}"/>
              </a:ext>
            </a:extLst>
          </p:cNvPr>
          <p:cNvSpPr txBox="1"/>
          <p:nvPr/>
        </p:nvSpPr>
        <p:spPr>
          <a:xfrm>
            <a:off x="6754368" y="4754880"/>
            <a:ext cx="209288" cy="475488"/>
          </a:xfrm>
          <a:prstGeom prst="rect">
            <a:avLst/>
          </a:prstGeom>
          <a:solidFill>
            <a:schemeClr val="bg1"/>
          </a:solidFill>
          <a:ln w="38100">
            <a:solidFill>
              <a:srgbClr val="FF6600">
                <a:alpha val="45000"/>
              </a:srgbClr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txBody>
          <a:bodyPr vert="vert270" lIns="27432" tIns="18288" rIns="27432" bIns="18288">
            <a:spAutoFit/>
          </a:bodyPr>
          <a:lstStyle/>
          <a:p>
            <a:pPr algn="ctr">
              <a:defRPr/>
            </a:pPr>
            <a:r>
              <a:rPr lang="en-US" sz="1000" b="1" dirty="0">
                <a:solidFill>
                  <a:srgbClr val="C00000"/>
                </a:solidFill>
                <a:latin typeface="Arial" charset="0"/>
                <a:ea typeface="+mn-ea"/>
              </a:rPr>
              <a:t>10900</a:t>
            </a:r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id="{FF5BF22A-B439-456C-9442-75B54A7993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8789" y="1884364"/>
            <a:ext cx="65087" cy="2852737"/>
          </a:xfrm>
          <a:prstGeom prst="rect">
            <a:avLst/>
          </a:prstGeom>
          <a:solidFill>
            <a:srgbClr val="FF6600">
              <a:alpha val="4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 sz="1100">
              <a:latin typeface="Constantia" panose="02030602050306030303" pitchFamily="18" charset="0"/>
            </a:endParaRPr>
          </a:p>
        </p:txBody>
      </p:sp>
      <p:sp>
        <p:nvSpPr>
          <p:cNvPr id="18" name="Text Box 1033">
            <a:extLst>
              <a:ext uri="{FF2B5EF4-FFF2-40B4-BE49-F238E27FC236}">
                <a16:creationId xmlns:a16="http://schemas.microsoft.com/office/drawing/2014/main" id="{E93FFE2D-728B-45A6-8C98-437D8D3E12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3578225"/>
            <a:ext cx="1033463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7F7F7F"/>
            </a:solidFill>
            <a:miter lim="800000"/>
            <a:headEnd/>
            <a:tailEnd/>
          </a:ln>
          <a:effectLst>
            <a:outerShdw blurRad="63500" dist="63500" dir="2700000" algn="tl" rotWithShape="0">
              <a:srgbClr val="000000">
                <a:alpha val="39999"/>
              </a:srgbClr>
            </a:outerShdw>
          </a:effectLst>
        </p:spPr>
        <p:txBody>
          <a:bodyPr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1000"/>
            </a:pPr>
            <a:r>
              <a:rPr lang="en-US" sz="1200" b="1" dirty="0">
                <a:solidFill>
                  <a:srgbClr val="0070C0"/>
                </a:solidFill>
                <a:latin typeface="Arial"/>
                <a:cs typeface="Arial"/>
              </a:rPr>
              <a:t>20 Folsom Sites</a:t>
            </a:r>
            <a:r>
              <a:rPr lang="en-US" sz="1200" b="1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CDA0133-3006-4036-9568-8CAF090956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5943600"/>
            <a:ext cx="12192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1" dirty="0"/>
              <a:t>Folsom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4480E9D-5255-4280-B703-49880E49F7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67800" y="5943600"/>
            <a:ext cx="12192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1" dirty="0"/>
              <a:t>Clovis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B7DA8DE-0266-46B8-95EB-3E74E6D11D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3476" y="1334869"/>
            <a:ext cx="53181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600" b="1" dirty="0" err="1"/>
              <a:t>PaleoAmerican</a:t>
            </a:r>
            <a:r>
              <a:rPr lang="en-US" altLang="en-US" sz="1600" b="1" dirty="0"/>
              <a:t> Sites only on </a:t>
            </a:r>
            <a:r>
              <a:rPr lang="en-US" altLang="en-US" sz="1600" b="1" dirty="0">
                <a:solidFill>
                  <a:srgbClr val="C00000"/>
                </a:solidFill>
              </a:rPr>
              <a:t>Great Plains &amp; Rockies </a:t>
            </a:r>
            <a:r>
              <a:rPr lang="en-US" altLang="en-US" sz="1800" dirty="0"/>
              <a:t>
</a:t>
            </a:r>
            <a:endParaRPr lang="en-US" altLang="en-US" sz="600" dirty="0"/>
          </a:p>
        </p:txBody>
      </p:sp>
      <p:sp>
        <p:nvSpPr>
          <p:cNvPr id="27" name="Text Box 1026">
            <a:extLst>
              <a:ext uri="{FF2B5EF4-FFF2-40B4-BE49-F238E27FC236}">
                <a16:creationId xmlns:a16="http://schemas.microsoft.com/office/drawing/2014/main" id="{513EAD65-7DFF-499D-8B79-E6087B1DC5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2133600"/>
            <a:ext cx="1219200" cy="590550"/>
          </a:xfrm>
          <a:prstGeom prst="rect">
            <a:avLst/>
          </a:prstGeom>
          <a:solidFill>
            <a:srgbClr val="FFFFFF"/>
          </a:solidFill>
          <a:ln w="9525">
            <a:solidFill>
              <a:srgbClr val="7F7F7F"/>
            </a:solidFill>
            <a:miter lim="800000"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 lIns="36576" tIns="27432" rIns="0" bIns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1000"/>
            </a:pPr>
            <a:r>
              <a:rPr lang="en-US" sz="1200" b="1" dirty="0">
                <a:solidFill>
                  <a:srgbClr val="000000"/>
                </a:solidFill>
                <a:latin typeface="Arial"/>
                <a:cs typeface="Arial"/>
              </a:rPr>
              <a:t>YD IMPACT</a:t>
            </a:r>
          </a:p>
          <a:p>
            <a:pPr algn="ctr">
              <a:defRPr sz="1000"/>
            </a:pPr>
            <a:r>
              <a:rPr lang="en-US" sz="1200" b="1" dirty="0">
                <a:solidFill>
                  <a:srgbClr val="000000"/>
                </a:solidFill>
                <a:latin typeface="Arial"/>
                <a:cs typeface="Arial"/>
              </a:rPr>
              <a:t>~10,900 RCYBP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33CAC62-E86A-4E4F-B882-FD87D770DF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6200" y="3581400"/>
            <a:ext cx="1036637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7F7F7F"/>
            </a:solidFill>
            <a:miter lim="800000"/>
            <a:headEnd/>
            <a:tailEnd/>
          </a:ln>
          <a:effectLst>
            <a:outerShdw blurRad="63500" dist="63500" dir="2700000" algn="tl" rotWithShape="0">
              <a:srgbClr val="000000">
                <a:alpha val="39999"/>
              </a:srgbClr>
            </a:outerShdw>
          </a:effectLst>
        </p:spPr>
        <p:txBody>
          <a:bodyPr>
            <a:spAutoFit/>
          </a:bodyPr>
          <a:lstStyle/>
          <a:p>
            <a:pPr algn="ctr">
              <a:defRPr sz="1000"/>
            </a:pPr>
            <a:r>
              <a:rPr lang="en-US" sz="1200" b="1" dirty="0">
                <a:solidFill>
                  <a:srgbClr val="00B050"/>
                </a:solidFill>
                <a:latin typeface="Arial"/>
                <a:ea typeface="+mn-ea"/>
                <a:cs typeface="Arial"/>
              </a:rPr>
              <a:t>23 Clovis</a:t>
            </a:r>
          </a:p>
          <a:p>
            <a:pPr algn="ctr">
              <a:defRPr sz="1000"/>
            </a:pPr>
            <a:r>
              <a:rPr lang="en-US" sz="1200" b="1" dirty="0">
                <a:solidFill>
                  <a:srgbClr val="00B050"/>
                </a:solidFill>
                <a:latin typeface="Arial"/>
                <a:ea typeface="+mn-ea"/>
                <a:cs typeface="Arial"/>
              </a:rPr>
              <a:t>Sites</a:t>
            </a:r>
            <a:endParaRPr lang="en-US" sz="1200" dirty="0">
              <a:solidFill>
                <a:srgbClr val="00B050"/>
              </a:solidFill>
              <a:latin typeface="Arial" charset="0"/>
              <a:ea typeface="+mn-ea"/>
            </a:endParaRPr>
          </a:p>
        </p:txBody>
      </p:sp>
      <p:sp>
        <p:nvSpPr>
          <p:cNvPr id="14" name="Down Arrow 13">
            <a:extLst>
              <a:ext uri="{FF2B5EF4-FFF2-40B4-BE49-F238E27FC236}">
                <a16:creationId xmlns:a16="http://schemas.microsoft.com/office/drawing/2014/main" id="{9CF13C13-BA94-4EB7-9FB5-6B1DECA97968}"/>
              </a:ext>
            </a:extLst>
          </p:cNvPr>
          <p:cNvSpPr/>
          <p:nvPr/>
        </p:nvSpPr>
        <p:spPr>
          <a:xfrm rot="3548629">
            <a:off x="7606399" y="3637436"/>
            <a:ext cx="533400" cy="838200"/>
          </a:xfrm>
          <a:prstGeom prst="downArrow">
            <a:avLst/>
          </a:prstGeom>
          <a:solidFill>
            <a:srgbClr val="00B050">
              <a:alpha val="8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>
              <a:rot lat="0" lon="0" rev="3960000"/>
            </a:lightRig>
          </a:scene3d>
          <a:sp3d>
            <a:bevelT w="2794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FDC9FB7A-0466-4CE0-8EFE-74D7C7B2ECE8}"/>
              </a:ext>
            </a:extLst>
          </p:cNvPr>
          <p:cNvCxnSpPr/>
          <p:nvPr/>
        </p:nvCxnSpPr>
        <p:spPr>
          <a:xfrm>
            <a:off x="6553200" y="2980944"/>
            <a:ext cx="1143000" cy="1588"/>
          </a:xfrm>
          <a:prstGeom prst="line">
            <a:avLst/>
          </a:prstGeom>
          <a:ln w="38100">
            <a:solidFill>
              <a:srgbClr val="00B050"/>
            </a:solidFill>
          </a:ln>
          <a:scene3d>
            <a:camera prst="orthographicFront"/>
            <a:lightRig rig="threePt" dir="t">
              <a:rot lat="0" lon="0" rev="2400000"/>
            </a:lightRig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A5020007-9D92-46E4-911E-A903CB697DA7}"/>
              </a:ext>
            </a:extLst>
          </p:cNvPr>
          <p:cNvCxnSpPr/>
          <p:nvPr/>
        </p:nvCxnSpPr>
        <p:spPr>
          <a:xfrm rot="16200000" flipH="1">
            <a:off x="6096000" y="4419600"/>
            <a:ext cx="457200" cy="457200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607ED79E-5BCB-4C34-92C7-2B2DEE75E740}"/>
              </a:ext>
            </a:extLst>
          </p:cNvPr>
          <p:cNvSpPr txBox="1"/>
          <p:nvPr/>
        </p:nvSpPr>
        <p:spPr>
          <a:xfrm>
            <a:off x="4114799" y="2766536"/>
            <a:ext cx="4632325" cy="738664"/>
          </a:xfrm>
          <a:prstGeom prst="rect">
            <a:avLst/>
          </a:prstGeom>
          <a:solidFill>
            <a:schemeClr val="bg1"/>
          </a:solidFill>
          <a:effectLst>
            <a:outerShdw blurRad="63500" dist="88900" dir="2700000" algn="tl" rotWithShape="0">
              <a:prstClr val="black">
                <a:alpha val="3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charset="0"/>
                <a:ea typeface="+mn-ea"/>
              </a:rPr>
              <a:t>The number of western sites suggests a</a:t>
            </a:r>
          </a:p>
          <a:p>
            <a:pPr algn="ctr">
              <a:defRPr/>
            </a:pPr>
            <a:r>
              <a:rPr lang="en-US" b="1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charset="0"/>
                <a:ea typeface="+mn-ea"/>
              </a:rPr>
              <a:t>post-Clovis population decline of &gt;50%.</a:t>
            </a:r>
          </a:p>
          <a:p>
            <a:pPr algn="ctr">
              <a:defRPr/>
            </a:pPr>
            <a:endParaRPr lang="en-US" sz="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charset="0"/>
              <a:ea typeface="+mn-ea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04CF1D-88B3-A9D3-4F85-D12A672E0FF7}"/>
              </a:ext>
            </a:extLst>
          </p:cNvPr>
          <p:cNvSpPr txBox="1">
            <a:spLocks/>
          </p:cNvSpPr>
          <p:nvPr/>
        </p:nvSpPr>
        <p:spPr>
          <a:xfrm>
            <a:off x="861568" y="304800"/>
            <a:ext cx="10468864" cy="6858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500" b="1" dirty="0">
                <a:latin typeface="Montserrat" panose="00000500000000000000" pitchFamily="50" charset="0"/>
              </a:rPr>
              <a:t>Plains Population Decline?</a:t>
            </a: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9F8AC7DC-781A-2B15-CE2E-CBDD2DE033DA}"/>
              </a:ext>
            </a:extLst>
          </p:cNvPr>
          <p:cNvSpPr/>
          <p:nvPr/>
        </p:nvSpPr>
        <p:spPr>
          <a:xfrm>
            <a:off x="5474208" y="0"/>
            <a:ext cx="1243584" cy="152400"/>
          </a:xfrm>
          <a:prstGeom prst="rect">
            <a:avLst/>
          </a:prstGeom>
          <a:solidFill>
            <a:srgbClr val="CDA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CDAB3C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05EE985-E3C2-71B8-579F-E42F0438B7F6}"/>
              </a:ext>
            </a:extLst>
          </p:cNvPr>
          <p:cNvSpPr txBox="1">
            <a:spLocks/>
          </p:cNvSpPr>
          <p:nvPr/>
        </p:nvSpPr>
        <p:spPr>
          <a:xfrm>
            <a:off x="861568" y="6126480"/>
            <a:ext cx="10468864" cy="6858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500" b="1" dirty="0">
                <a:solidFill>
                  <a:srgbClr val="CDAB3C"/>
                </a:solidFill>
                <a:latin typeface="Montserrat" panose="00000500000000000000" pitchFamily="50" charset="0"/>
              </a:rPr>
              <a:t>True for Western U.S., too?</a:t>
            </a:r>
          </a:p>
        </p:txBody>
      </p:sp>
    </p:spTree>
    <p:extLst>
      <p:ext uri="{BB962C8B-B14F-4D97-AF65-F5344CB8AC3E}">
        <p14:creationId xmlns:p14="http://schemas.microsoft.com/office/powerpoint/2010/main" val="62603273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2.22222E-6 C -0.00794 -0.01204 -0.01979 -0.13403 -0.03007 -0.14954 C -0.04179 -0.18797 -0.04375 -0.2132 -0.05468 -0.23634 C -0.06549 -0.25949 -0.08763 -0.30301 -0.09492 -0.28843 C -0.10794 -0.28704 -0.1069 -0.19121 -0.11328 -0.14375 C -0.11757 -0.0963 -0.11979 -0.0838 -0.12721 -0.05787 C -0.13854 -0.00533 -0.147 -0.04259 -0.1582 0.00301 " pathEditMode="relative" rAng="0" ptsTypes="AAAAAAA">
                                      <p:cBhvr>
                                        <p:cTn id="72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17" y="-14421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7200000">
                                      <p:cBhvr>
                                        <p:cTn id="7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76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10" grpId="0" animBg="1"/>
      <p:bldP spid="18" grpId="0" animBg="1"/>
      <p:bldP spid="20" grpId="0"/>
      <p:bldP spid="21" grpId="0"/>
      <p:bldP spid="27" grpId="0" animBg="1"/>
      <p:bldP spid="28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60CC3240-DC37-42C5-89E9-E1DF13D475B6}"/>
              </a:ext>
            </a:extLst>
          </p:cNvPr>
          <p:cNvSpPr txBox="1"/>
          <p:nvPr/>
        </p:nvSpPr>
        <p:spPr>
          <a:xfrm>
            <a:off x="2171700" y="1828800"/>
            <a:ext cx="7848600" cy="35394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p3d extrusionH="57150">
              <a:bevelT w="50800" h="38100" prst="riblet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0A0E17"/>
                </a:solidFill>
                <a:ea typeface="+mn-ea"/>
                <a:cs typeface="Arial" pitchFamily="34" charset="0"/>
              </a:rPr>
              <a:t> </a:t>
            </a:r>
            <a:r>
              <a:rPr lang="en-US" sz="2800" b="1" dirty="0">
                <a:solidFill>
                  <a:srgbClr val="0A0E17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ea typeface="+mn-ea"/>
                <a:cs typeface="Arial" pitchFamily="34" charset="0"/>
              </a:rPr>
              <a:t>What cosmic objects could have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0A0E17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ea typeface="+mn-ea"/>
                <a:cs typeface="Arial" pitchFamily="34" charset="0"/>
              </a:rPr>
              <a:t> produced all this evidence?</a:t>
            </a:r>
          </a:p>
          <a:p>
            <a:pPr marL="685800" lvl="2" indent="-338138"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endParaRPr lang="en-US" sz="2800" b="1" dirty="0">
              <a:solidFill>
                <a:srgbClr val="0A0E17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  <a:ea typeface="+mn-ea"/>
              <a:cs typeface="Arial" pitchFamily="34" charset="0"/>
            </a:endParaRPr>
          </a:p>
          <a:p>
            <a:pPr marL="685800" lvl="2" indent="-338138"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en-US" sz="2800" b="1" dirty="0">
                <a:solidFill>
                  <a:srgbClr val="0A0E17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ea typeface="+mn-ea"/>
                <a:cs typeface="Arial" pitchFamily="34" charset="0"/>
              </a:rPr>
              <a:t>But left no visible craters,</a:t>
            </a:r>
          </a:p>
          <a:p>
            <a:pPr marL="685800" lvl="2" indent="-338138"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en-US" sz="2800" b="1" dirty="0">
                <a:solidFill>
                  <a:srgbClr val="0A0E17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ea typeface="+mn-ea"/>
                <a:cs typeface="Arial" pitchFamily="34" charset="0"/>
              </a:rPr>
              <a:t>no melted impact rocks, and yet</a:t>
            </a:r>
          </a:p>
          <a:p>
            <a:pPr marL="746125" lvl="2" indent="-398463"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en-US" sz="2800" b="1" dirty="0">
                <a:solidFill>
                  <a:srgbClr val="0A0E17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ea typeface="+mn-ea"/>
                <a:cs typeface="Arial" pitchFamily="34" charset="0"/>
              </a:rPr>
              <a:t>left debris across four continents</a:t>
            </a:r>
          </a:p>
          <a:p>
            <a:pPr marL="746125" lvl="2" indent="-627063" algn="ctr" fontAlgn="auto">
              <a:spcBef>
                <a:spcPts val="0"/>
              </a:spcBef>
              <a:spcAft>
                <a:spcPts val="0"/>
              </a:spcAft>
              <a:tabLst>
                <a:tab pos="795338" algn="l"/>
              </a:tabLst>
              <a:defRPr/>
            </a:pPr>
            <a:endParaRPr lang="en-US" sz="2800" b="1" dirty="0">
              <a:solidFill>
                <a:srgbClr val="0A0E17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  <a:ea typeface="+mn-ea"/>
              <a:cs typeface="Arial" pitchFamily="34" charset="0"/>
            </a:endParaRPr>
          </a:p>
          <a:p>
            <a:pPr marL="746125" lvl="2" indent="-627063" algn="ctr" fontAlgn="auto">
              <a:spcBef>
                <a:spcPts val="0"/>
              </a:spcBef>
              <a:spcAft>
                <a:spcPts val="0"/>
              </a:spcAft>
              <a:tabLst>
                <a:tab pos="795338" algn="l"/>
              </a:tabLst>
              <a:defRPr/>
            </a:pPr>
            <a:r>
              <a:rPr lang="en-US" sz="2800" b="1" dirty="0">
                <a:solidFill>
                  <a:srgbClr val="0A0E17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ea typeface="+mn-ea"/>
                <a:cs typeface="Arial" pitchFamily="34" charset="0"/>
              </a:rPr>
              <a:t>Here’s a strong possibility.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5CC3B1-529C-BB82-88BC-0F0900C647BA}"/>
              </a:ext>
            </a:extLst>
          </p:cNvPr>
          <p:cNvSpPr txBox="1">
            <a:spLocks/>
          </p:cNvSpPr>
          <p:nvPr/>
        </p:nvSpPr>
        <p:spPr>
          <a:xfrm>
            <a:off x="861568" y="304800"/>
            <a:ext cx="10468864" cy="6858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500" b="1" dirty="0">
                <a:latin typeface="Montserrat" panose="00000500000000000000" pitchFamily="50" charset="0"/>
              </a:rPr>
              <a:t>The Impactor</a:t>
            </a: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0A8D29DC-95B1-F79B-A314-1A6E3D937319}"/>
              </a:ext>
            </a:extLst>
          </p:cNvPr>
          <p:cNvSpPr/>
          <p:nvPr/>
        </p:nvSpPr>
        <p:spPr>
          <a:xfrm>
            <a:off x="5474208" y="0"/>
            <a:ext cx="1243584" cy="152400"/>
          </a:xfrm>
          <a:prstGeom prst="rect">
            <a:avLst/>
          </a:prstGeom>
          <a:solidFill>
            <a:srgbClr val="CDA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CDAB3C"/>
              </a:solidFill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C6AB9371-3477-D8F3-CC63-A00DC4BB9A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73060" y="-1324927"/>
            <a:ext cx="5469255" cy="5469255"/>
          </a:xfrm>
          <a:prstGeom prst="rect">
            <a:avLst/>
          </a:prstGeom>
        </p:spPr>
      </p:pic>
      <p:pic>
        <p:nvPicPr>
          <p:cNvPr id="6" name="Εικόνα 5">
            <a:extLst>
              <a:ext uri="{FF2B5EF4-FFF2-40B4-BE49-F238E27FC236}">
                <a16:creationId xmlns:a16="http://schemas.microsoft.com/office/drawing/2014/main" id="{15D17D8C-7586-B658-477E-B05A925AAD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73060" y="1409700"/>
            <a:ext cx="5469255" cy="5469255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07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NASA--Comet 73P Schwassmann-Wachmann--fragb_73p_hst_f-3.jpg">
            <a:extLst>
              <a:ext uri="{FF2B5EF4-FFF2-40B4-BE49-F238E27FC236}">
                <a16:creationId xmlns:a16="http://schemas.microsoft.com/office/drawing/2014/main" id="{91148175-CA32-4C61-8C13-6505446A42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35907">
            <a:off x="-2063750" y="-2443163"/>
            <a:ext cx="12801600" cy="9601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921D606-E65C-48AB-8640-618BB8D4B939}"/>
              </a:ext>
            </a:extLst>
          </p:cNvPr>
          <p:cNvSpPr txBox="1"/>
          <p:nvPr/>
        </p:nvSpPr>
        <p:spPr>
          <a:xfrm>
            <a:off x="1676400" y="5313402"/>
            <a:ext cx="8991600" cy="156966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  <a:sp3d extrusionH="57150">
              <a:bevelT w="38100" h="38100"/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bg1"/>
                </a:solidFill>
                <a:latin typeface="Montserrat" panose="00000500000000000000" pitchFamily="50" charset="0"/>
                <a:cs typeface="Arial" pitchFamily="34" charset="0"/>
              </a:rPr>
              <a:t>--</a:t>
            </a:r>
            <a:r>
              <a:rPr lang="en-US" sz="2400" b="1" dirty="0">
                <a:solidFill>
                  <a:srgbClr val="FFFF99"/>
                </a:solidFill>
                <a:latin typeface="Montserrat" panose="00000500000000000000" pitchFamily="50" charset="0"/>
                <a:cs typeface="Arial" pitchFamily="34" charset="0"/>
              </a:rPr>
              <a:t>One-third width </a:t>
            </a:r>
            <a:r>
              <a:rPr lang="en-US" sz="2400" b="1" dirty="0">
                <a:solidFill>
                  <a:schemeClr val="bg1"/>
                </a:solidFill>
                <a:latin typeface="Montserrat" panose="00000500000000000000" pitchFamily="50" charset="0"/>
                <a:cs typeface="Arial" pitchFamily="34" charset="0"/>
              </a:rPr>
              <a:t>of the U.S.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bg1"/>
                </a:solidFill>
                <a:latin typeface="Montserrat" panose="00000500000000000000" pitchFamily="50" charset="0"/>
                <a:cs typeface="Arial" pitchFamily="34" charset="0"/>
              </a:rPr>
              <a:t>--More than </a:t>
            </a:r>
            <a:r>
              <a:rPr lang="en-US" sz="2400" b="1" dirty="0">
                <a:solidFill>
                  <a:srgbClr val="FFFF99"/>
                </a:solidFill>
                <a:latin typeface="Montserrat" panose="00000500000000000000" pitchFamily="50" charset="0"/>
                <a:cs typeface="Arial" pitchFamily="34" charset="0"/>
              </a:rPr>
              <a:t>100 major fragments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bg1"/>
                </a:solidFill>
                <a:latin typeface="Montserrat" panose="00000500000000000000" pitchFamily="50" charset="0"/>
                <a:cs typeface="Arial" pitchFamily="34" charset="0"/>
              </a:rPr>
              <a:t>--Would yield more than </a:t>
            </a:r>
            <a:r>
              <a:rPr lang="en-US" sz="2400" b="1" dirty="0">
                <a:solidFill>
                  <a:srgbClr val="FFFF99"/>
                </a:solidFill>
                <a:latin typeface="Montserrat" panose="00000500000000000000" pitchFamily="50" charset="0"/>
                <a:cs typeface="Arial" pitchFamily="34" charset="0"/>
              </a:rPr>
              <a:t>100 large airbursts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bg1"/>
                </a:solidFill>
                <a:latin typeface="Montserrat" panose="00000500000000000000" pitchFamily="50" charset="0"/>
                <a:cs typeface="Arial" pitchFamily="34" charset="0"/>
              </a:rPr>
              <a:t>--Total mass is equivalent to </a:t>
            </a:r>
            <a:r>
              <a:rPr lang="en-US" sz="2400" dirty="0">
                <a:solidFill>
                  <a:srgbClr val="FFFF99"/>
                </a:solidFill>
                <a:latin typeface="Montserrat" panose="00000500000000000000" pitchFamily="50" charset="0"/>
              </a:rPr>
              <a:t>≈</a:t>
            </a:r>
            <a:r>
              <a:rPr lang="en-US" sz="2400" b="1" dirty="0">
                <a:solidFill>
                  <a:srgbClr val="FFFF99"/>
                </a:solidFill>
                <a:latin typeface="Montserrat" panose="00000500000000000000" pitchFamily="50" charset="0"/>
                <a:cs typeface="Arial" pitchFamily="34" charset="0"/>
              </a:rPr>
              <a:t>4-km-wide object</a:t>
            </a:r>
            <a:endParaRPr lang="en-US" sz="2400" dirty="0">
              <a:solidFill>
                <a:schemeClr val="bg1"/>
              </a:solidFill>
              <a:latin typeface="Montserrat" panose="00000500000000000000" pitchFamily="50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E3AEE93-F975-48B4-86FA-E9AF5B09151C}"/>
              </a:ext>
            </a:extLst>
          </p:cNvPr>
          <p:cNvSpPr txBox="1"/>
          <p:nvPr/>
        </p:nvSpPr>
        <p:spPr>
          <a:xfrm>
            <a:off x="4648200" y="675382"/>
            <a:ext cx="5791200" cy="1077218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</p:spPr>
        <p:txBody>
          <a:bodyPr>
            <a:spAutoFit/>
            <a:sp3d extrusionH="57150">
              <a:bevelT w="38100"/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i="1" dirty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ontserrat" panose="00000500000000000000" pitchFamily="50" charset="0"/>
                <a:cs typeface="Arial" pitchFamily="34" charset="0"/>
              </a:rPr>
              <a:t>       </a:t>
            </a:r>
            <a:r>
              <a:rPr lang="en-US" sz="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ontserrat" panose="00000500000000000000" pitchFamily="50" charset="0"/>
                <a:cs typeface="Arial" pitchFamily="34" charset="0"/>
              </a:rPr>
              <a:t>like</a:t>
            </a:r>
            <a:r>
              <a:rPr lang="en-US" sz="3200" b="1" i="1" dirty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ontserrat" panose="00000500000000000000" pitchFamily="50" charset="0"/>
                <a:cs typeface="Arial" pitchFamily="34" charset="0"/>
              </a:rPr>
              <a:t> Schwassmann-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i="1" dirty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ontserrat" panose="00000500000000000000" pitchFamily="50" charset="0"/>
                <a:cs typeface="Arial" pitchFamily="34" charset="0"/>
              </a:rPr>
              <a:t>              Wachmann 3-B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6A6FCE-45C5-472A-8F6C-4E3EE4304FFC}"/>
              </a:ext>
            </a:extLst>
          </p:cNvPr>
          <p:cNvSpPr txBox="1"/>
          <p:nvPr/>
        </p:nvSpPr>
        <p:spPr>
          <a:xfrm>
            <a:off x="1905000" y="5033665"/>
            <a:ext cx="2209800" cy="184666"/>
          </a:xfrm>
          <a:prstGeom prst="rect">
            <a:avLst/>
          </a:prstGeom>
          <a:solidFill>
            <a:srgbClr val="FFC000">
              <a:alpha val="70000"/>
            </a:srgb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sz="600" dirty="0">
                <a:latin typeface="Arial" charset="0"/>
                <a:ea typeface="+mn-ea"/>
              </a:rPr>
              <a:t>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C508F3-8583-4924-8307-322FBC2ECEC9}"/>
              </a:ext>
            </a:extLst>
          </p:cNvPr>
          <p:cNvSpPr txBox="1"/>
          <p:nvPr/>
        </p:nvSpPr>
        <p:spPr>
          <a:xfrm>
            <a:off x="1828800" y="4572001"/>
            <a:ext cx="2133600" cy="46166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  <a:sp3d extrusionH="57150">
              <a:bevelT w="38100" h="38100"/>
            </a:sp3d>
          </a:bodyPr>
          <a:lstStyle/>
          <a:p>
            <a:pPr>
              <a:defRPr/>
            </a:pPr>
            <a:r>
              <a:rPr lang="en-US" sz="2400" b="1" dirty="0">
                <a:solidFill>
                  <a:srgbClr val="FFC000"/>
                </a:solidFill>
                <a:latin typeface="Montserrat" panose="00000500000000000000" pitchFamily="50" charset="0"/>
              </a:rPr>
              <a:t>600 km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DEF0CB-DED3-4502-8463-C2A75FCBF251}"/>
              </a:ext>
            </a:extLst>
          </p:cNvPr>
          <p:cNvSpPr txBox="1"/>
          <p:nvPr/>
        </p:nvSpPr>
        <p:spPr>
          <a:xfrm>
            <a:off x="4953000" y="152401"/>
            <a:ext cx="5715000" cy="646331"/>
          </a:xfrm>
          <a:prstGeom prst="rect">
            <a:avLst/>
          </a:prstGeom>
          <a:solidFill>
            <a:schemeClr val="tx1">
              <a:alpha val="0"/>
            </a:schemeClr>
          </a:solidFill>
          <a:effectLst/>
        </p:spPr>
        <p:txBody>
          <a:bodyPr>
            <a:spAutoFit/>
            <a:sp3d extrusionH="57150">
              <a:bevelT w="38100" h="114300"/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i="1" dirty="0">
                <a:solidFill>
                  <a:schemeClr val="bg1"/>
                </a:solidFill>
                <a:latin typeface="Montserrat" panose="00000500000000000000" pitchFamily="50" charset="0"/>
                <a:cs typeface="Arial" pitchFamily="34" charset="0"/>
              </a:rPr>
              <a:t>A Fragmented Comet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60A3D39-9A6C-471B-915B-C0D808B0444F}"/>
              </a:ext>
            </a:extLst>
          </p:cNvPr>
          <p:cNvSpPr txBox="1"/>
          <p:nvPr/>
        </p:nvSpPr>
        <p:spPr>
          <a:xfrm>
            <a:off x="8458200" y="1752600"/>
            <a:ext cx="1676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i="1" dirty="0">
                <a:solidFill>
                  <a:schemeClr val="bg1">
                    <a:lumMod val="65000"/>
                  </a:schemeClr>
                </a:solidFill>
                <a:latin typeface="Montserrat" panose="00000500000000000000" pitchFamily="50" charset="0"/>
              </a:rPr>
              <a:t>NASA photo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5.55112E-17 L 0.24236 0.23403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00" y="117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0" fill="hold"/>
                                        <p:tgtEl>
                                          <p:spTgt spid="5"/>
                                        </p:tgtEl>
                                      </p:cBhvr>
                                      <p:by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NA sugar could form on icy asteroids and comets | Research | Chemistry  World">
            <a:extLst>
              <a:ext uri="{FF2B5EF4-FFF2-40B4-BE49-F238E27FC236}">
                <a16:creationId xmlns:a16="http://schemas.microsoft.com/office/drawing/2014/main" id="{541ACE93-B775-5662-3754-32B85D1B47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23" b="7524"/>
          <a:stretch/>
        </p:blipFill>
        <p:spPr bwMode="auto">
          <a:xfrm>
            <a:off x="36231" y="-2"/>
            <a:ext cx="12155769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00804056-9DC0-140D-B379-5F623A747004}"/>
              </a:ext>
            </a:extLst>
          </p:cNvPr>
          <p:cNvSpPr/>
          <p:nvPr/>
        </p:nvSpPr>
        <p:spPr>
          <a:xfrm rot="10800000">
            <a:off x="1084998" y="0"/>
            <a:ext cx="11049000" cy="6858000"/>
          </a:xfrm>
          <a:prstGeom prst="rect">
            <a:avLst/>
          </a:prstGeom>
          <a:gradFill>
            <a:gsLst>
              <a:gs pos="12000">
                <a:srgbClr val="0A0E17"/>
              </a:gs>
              <a:gs pos="100000">
                <a:srgbClr val="1D202C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3745F4-FA2D-4CA4-9DED-CE607E032254}"/>
              </a:ext>
            </a:extLst>
          </p:cNvPr>
          <p:cNvSpPr txBox="1"/>
          <p:nvPr/>
        </p:nvSpPr>
        <p:spPr>
          <a:xfrm>
            <a:off x="6261373" y="2190213"/>
            <a:ext cx="5069059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indent="4572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indent="324000" eaLnBrk="1" hangingPunct="1">
              <a:spcBef>
                <a:spcPts val="1200"/>
              </a:spcBef>
              <a:buClr>
                <a:srgbClr val="CDAB3C"/>
              </a:buClr>
              <a:buFont typeface="Wingdings" panose="05000000000000000000" pitchFamily="2" charset="2"/>
              <a:buChar char="§"/>
            </a:pPr>
            <a:r>
              <a:rPr lang="en-US" altLang="en-US" sz="2000" b="1" dirty="0">
                <a:solidFill>
                  <a:schemeClr val="bg1"/>
                </a:solidFill>
                <a:latin typeface="Montserrat" panose="00000500000000000000" pitchFamily="50" charset="0"/>
              </a:rPr>
              <a:t>Numerous fragments of a comet</a:t>
            </a:r>
          </a:p>
          <a:p>
            <a:pPr indent="324000" eaLnBrk="1" hangingPunct="1">
              <a:spcBef>
                <a:spcPts val="1200"/>
              </a:spcBef>
              <a:buClr>
                <a:srgbClr val="CDAB3C"/>
              </a:buClr>
              <a:buFont typeface="Wingdings" panose="05000000000000000000" pitchFamily="2" charset="2"/>
              <a:buChar char="§"/>
            </a:pPr>
            <a:r>
              <a:rPr lang="en-US" altLang="en-US" sz="2000" b="1" dirty="0">
                <a:solidFill>
                  <a:schemeClr val="bg1"/>
                </a:solidFill>
                <a:latin typeface="Montserrat" panose="00000500000000000000" pitchFamily="50" charset="0"/>
              </a:rPr>
              <a:t>Dust-sized to 2 km wide</a:t>
            </a:r>
          </a:p>
          <a:p>
            <a:pPr indent="324000" eaLnBrk="1" hangingPunct="1">
              <a:spcBef>
                <a:spcPts val="1200"/>
              </a:spcBef>
              <a:buClr>
                <a:srgbClr val="CDAB3C"/>
              </a:buClr>
              <a:buFont typeface="Wingdings" panose="05000000000000000000" pitchFamily="2" charset="2"/>
              <a:buChar char="§"/>
            </a:pPr>
            <a:r>
              <a:rPr lang="en-US" altLang="en-US" sz="2000" b="1" dirty="0">
                <a:solidFill>
                  <a:schemeClr val="bg1"/>
                </a:solidFill>
                <a:latin typeface="Montserrat" panose="00000500000000000000" pitchFamily="50" charset="0"/>
              </a:rPr>
              <a:t>A few ice craters</a:t>
            </a:r>
          </a:p>
          <a:p>
            <a:pPr indent="324000" eaLnBrk="1" hangingPunct="1">
              <a:spcBef>
                <a:spcPts val="1200"/>
              </a:spcBef>
              <a:buClr>
                <a:srgbClr val="CDAB3C"/>
              </a:buClr>
              <a:buFont typeface="Wingdings" panose="05000000000000000000" pitchFamily="2" charset="2"/>
              <a:buChar char="§"/>
            </a:pPr>
            <a:r>
              <a:rPr lang="en-US" altLang="en-US" sz="2000" b="1" dirty="0">
                <a:solidFill>
                  <a:schemeClr val="bg1"/>
                </a:solidFill>
                <a:latin typeface="Montserrat" panose="00000500000000000000" pitchFamily="50" charset="0"/>
              </a:rPr>
              <a:t>Tunguska-like airbursts</a:t>
            </a:r>
          </a:p>
          <a:p>
            <a:pPr indent="324000" eaLnBrk="1" hangingPunct="1">
              <a:spcBef>
                <a:spcPts val="1200"/>
              </a:spcBef>
              <a:buClr>
                <a:srgbClr val="CDAB3C"/>
              </a:buClr>
              <a:buFont typeface="Wingdings" panose="05000000000000000000" pitchFamily="2" charset="2"/>
              <a:buChar char="§"/>
            </a:pPr>
            <a:r>
              <a:rPr lang="en-US" altLang="en-US" sz="2000" b="1" dirty="0">
                <a:solidFill>
                  <a:schemeClr val="bg1"/>
                </a:solidFill>
                <a:latin typeface="Montserrat" panose="00000500000000000000" pitchFamily="50" charset="0"/>
              </a:rPr>
              <a:t>Widespread canopy of fire</a:t>
            </a:r>
          </a:p>
          <a:p>
            <a:pPr indent="324000" eaLnBrk="1" hangingPunct="1">
              <a:spcBef>
                <a:spcPts val="1200"/>
              </a:spcBef>
              <a:buClr>
                <a:srgbClr val="CDAB3C"/>
              </a:buClr>
              <a:buFont typeface="Wingdings" panose="05000000000000000000" pitchFamily="2" charset="2"/>
              <a:buChar char="§"/>
            </a:pPr>
            <a:r>
              <a:rPr lang="en-US" altLang="en-US" sz="2000" b="1" dirty="0">
                <a:solidFill>
                  <a:schemeClr val="bg1"/>
                </a:solidFill>
                <a:latin typeface="Montserrat" panose="00000500000000000000" pitchFamily="50" charset="0"/>
              </a:rPr>
              <a:t>Intense continental firestorms</a:t>
            </a:r>
          </a:p>
          <a:p>
            <a:pPr indent="324000" eaLnBrk="1" hangingPunct="1">
              <a:spcBef>
                <a:spcPts val="1200"/>
              </a:spcBef>
              <a:buClr>
                <a:srgbClr val="CDAB3C"/>
              </a:buClr>
              <a:buFont typeface="Wingdings" panose="05000000000000000000" pitchFamily="2" charset="2"/>
              <a:buChar char="§"/>
            </a:pPr>
            <a:r>
              <a:rPr lang="en-US" altLang="en-US" sz="2000" b="1" dirty="0">
                <a:solidFill>
                  <a:schemeClr val="bg1"/>
                </a:solidFill>
                <a:latin typeface="Montserrat" panose="00000500000000000000" pitchFamily="50" charset="0"/>
              </a:rPr>
              <a:t>High-temperature shock waves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B98446-FD0B-5D18-6E3B-82710AA007BC}"/>
              </a:ext>
            </a:extLst>
          </p:cNvPr>
          <p:cNvSpPr txBox="1">
            <a:spLocks/>
          </p:cNvSpPr>
          <p:nvPr/>
        </p:nvSpPr>
        <p:spPr>
          <a:xfrm>
            <a:off x="861568" y="304800"/>
            <a:ext cx="10468864" cy="6858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500" b="1" dirty="0">
                <a:solidFill>
                  <a:schemeClr val="bg1"/>
                </a:solidFill>
                <a:latin typeface="Montserrat" panose="00000500000000000000" pitchFamily="50" charset="0"/>
              </a:rPr>
              <a:t>Impactor hypothesis</a:t>
            </a: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3F105CCF-A7D2-70BF-A5D3-C3EB0B87881E}"/>
              </a:ext>
            </a:extLst>
          </p:cNvPr>
          <p:cNvSpPr/>
          <p:nvPr/>
        </p:nvSpPr>
        <p:spPr>
          <a:xfrm>
            <a:off x="5474208" y="0"/>
            <a:ext cx="1243584" cy="152400"/>
          </a:xfrm>
          <a:prstGeom prst="rect">
            <a:avLst/>
          </a:prstGeom>
          <a:solidFill>
            <a:srgbClr val="CDA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CDAB3C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with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with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with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with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Nano Magazine - Latest Nanotechnology News">
            <a:extLst>
              <a:ext uri="{FF2B5EF4-FFF2-40B4-BE49-F238E27FC236}">
                <a16:creationId xmlns:a16="http://schemas.microsoft.com/office/drawing/2014/main" id="{3EF952F3-D8CF-EE98-045E-5EF86609EE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43ACDEB-92FA-4597-AF20-1A3DCAE5BAE5}"/>
              </a:ext>
            </a:extLst>
          </p:cNvPr>
          <p:cNvSpPr txBox="1"/>
          <p:nvPr/>
        </p:nvSpPr>
        <p:spPr>
          <a:xfrm>
            <a:off x="6629400" y="1563468"/>
            <a:ext cx="5081016" cy="1323439"/>
          </a:xfrm>
          <a:prstGeom prst="rect">
            <a:avLst/>
          </a:prstGeom>
          <a:noFill/>
        </p:spPr>
        <p:txBody>
          <a:bodyPr wrap="square">
            <a:spAutoFit/>
            <a:sp3d extrusionH="57150">
              <a:bevelT w="38100" h="38100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solidFill>
                  <a:schemeClr val="bg1"/>
                </a:solidFill>
                <a:latin typeface="Montserrat" panose="00000500000000000000" pitchFamily="50" charset="0"/>
                <a:cs typeface="Arial" pitchFamily="34" charset="0"/>
              </a:rPr>
              <a:t>This is some of the story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BCE54B-1283-4183-9A97-2C6F606BF3C2}"/>
              </a:ext>
            </a:extLst>
          </p:cNvPr>
          <p:cNvSpPr txBox="1"/>
          <p:nvPr/>
        </p:nvSpPr>
        <p:spPr>
          <a:xfrm>
            <a:off x="7074408" y="3276600"/>
            <a:ext cx="4267200" cy="584775"/>
          </a:xfrm>
          <a:prstGeom prst="rect">
            <a:avLst/>
          </a:prstGeom>
          <a:noFill/>
        </p:spPr>
        <p:txBody>
          <a:bodyPr>
            <a:spAutoFit/>
            <a:sp3d extrusionH="57150">
              <a:bevelT w="38100" h="38100"/>
            </a:sp3d>
          </a:bodyPr>
          <a:lstStyle/>
          <a:p>
            <a:pPr>
              <a:defRPr/>
            </a:pPr>
            <a:r>
              <a:rPr lang="en-US" sz="3200" b="1" dirty="0">
                <a:solidFill>
                  <a:schemeClr val="bg1"/>
                </a:solidFill>
                <a:latin typeface="Montserrat" panose="00000500000000000000" pitchFamily="50" charset="0"/>
                <a:cs typeface="Arial" pitchFamily="34" charset="0"/>
              </a:rPr>
              <a:t>More to come</a:t>
            </a:r>
            <a:endParaRPr lang="en-US" sz="32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ontserrat" panose="00000500000000000000" pitchFamily="50" charset="0"/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2BE401-0E5E-4AB9-AF2B-25565FBF7D85}"/>
              </a:ext>
            </a:extLst>
          </p:cNvPr>
          <p:cNvSpPr txBox="1"/>
          <p:nvPr/>
        </p:nvSpPr>
        <p:spPr>
          <a:xfrm>
            <a:off x="10122408" y="3272525"/>
            <a:ext cx="1588008" cy="1077218"/>
          </a:xfrm>
          <a:prstGeom prst="rect">
            <a:avLst/>
          </a:prstGeom>
          <a:noFill/>
        </p:spPr>
        <p:txBody>
          <a:bodyPr>
            <a:spAutoFit/>
            <a:sp3d extrusionH="57150">
              <a:bevelT w="38100" h="38100"/>
            </a:sp3d>
          </a:bodyPr>
          <a:lstStyle/>
          <a:p>
            <a:pPr>
              <a:defRPr/>
            </a:pPr>
            <a:r>
              <a:rPr lang="en-US" sz="3200" b="1" dirty="0">
                <a:solidFill>
                  <a:schemeClr val="bg1"/>
                </a:solidFill>
                <a:latin typeface="Montserrat" panose="00000500000000000000" pitchFamily="50" charset="0"/>
                <a:cs typeface="Arial" pitchFamily="34" charset="0"/>
              </a:rPr>
              <a:t>….…</a:t>
            </a:r>
          </a:p>
          <a:p>
            <a:pPr>
              <a:defRPr/>
            </a:pPr>
            <a:endParaRPr lang="en-US" sz="32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a typeface="+mn-ea"/>
              <a:cs typeface="Arial" pitchFamily="34" charset="0"/>
            </a:endParaRPr>
          </a:p>
        </p:txBody>
      </p:sp>
      <p:sp>
        <p:nvSpPr>
          <p:cNvPr id="2" name="Google Shape;433;p25">
            <a:extLst>
              <a:ext uri="{FF2B5EF4-FFF2-40B4-BE49-F238E27FC236}">
                <a16:creationId xmlns:a16="http://schemas.microsoft.com/office/drawing/2014/main" id="{6EABDC02-013C-4970-E134-696CFC4F02B8}"/>
              </a:ext>
            </a:extLst>
          </p:cNvPr>
          <p:cNvSpPr txBox="1"/>
          <p:nvPr/>
        </p:nvSpPr>
        <p:spPr>
          <a:xfrm>
            <a:off x="11419955" y="6308204"/>
            <a:ext cx="458536" cy="4132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bg1"/>
                </a:solidFill>
                <a:latin typeface="Montserrat" panose="00000500000000000000" pitchFamily="50" charset="0"/>
                <a:ea typeface="Raleway Medium"/>
                <a:cs typeface="Raleway Medium"/>
                <a:sym typeface="Raleway Medium"/>
              </a:rPr>
              <a:t>61</a:t>
            </a:fld>
            <a:endParaRPr sz="1200" dirty="0">
              <a:solidFill>
                <a:schemeClr val="bg1"/>
              </a:solidFill>
              <a:latin typeface="Montserrat" panose="00000500000000000000" pitchFamily="50" charset="0"/>
              <a:ea typeface="Raleway Medium"/>
              <a:cs typeface="Raleway Medium"/>
              <a:sym typeface="Raleway Medium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514FED5C-2C55-4505-B769-263C0B93AB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371600"/>
            <a:ext cx="8751094" cy="4217194"/>
          </a:xfrm>
          <a:prstGeom prst="rect">
            <a:avLst/>
          </a:prstGeom>
        </p:spPr>
      </p:pic>
      <p:sp>
        <p:nvSpPr>
          <p:cNvPr id="2" name="Google Shape;433;p25">
            <a:extLst>
              <a:ext uri="{FF2B5EF4-FFF2-40B4-BE49-F238E27FC236}">
                <a16:creationId xmlns:a16="http://schemas.microsoft.com/office/drawing/2014/main" id="{DA5112A0-3DAF-9D2E-4F65-A2A40548D76E}"/>
              </a:ext>
            </a:extLst>
          </p:cNvPr>
          <p:cNvSpPr txBox="1"/>
          <p:nvPr/>
        </p:nvSpPr>
        <p:spPr>
          <a:xfrm>
            <a:off x="11419955" y="6308204"/>
            <a:ext cx="458536" cy="4132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latin typeface="Montserrat" panose="00000500000000000000" pitchFamily="50" charset="0"/>
                <a:ea typeface="Raleway Medium"/>
                <a:cs typeface="Raleway Medium"/>
                <a:sym typeface="Raleway Medium"/>
              </a:rPr>
              <a:t>62</a:t>
            </a:fld>
            <a:endParaRPr sz="1200" dirty="0">
              <a:latin typeface="Montserrat" panose="00000500000000000000" pitchFamily="50" charset="0"/>
              <a:ea typeface="Raleway Medium"/>
              <a:cs typeface="Raleway Medium"/>
              <a:sym typeface="Raleway Medium"/>
            </a:endParaRPr>
          </a:p>
        </p:txBody>
      </p:sp>
    </p:spTree>
    <p:extLst>
      <p:ext uri="{BB962C8B-B14F-4D97-AF65-F5344CB8AC3E}">
        <p14:creationId xmlns:p14="http://schemas.microsoft.com/office/powerpoint/2010/main" val="2957246846"/>
      </p:ext>
    </p:extLst>
  </p:cSld>
  <p:clrMapOvr>
    <a:masterClrMapping/>
  </p:clrMapOvr>
  <p:transition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82E9A20-707B-4E72-892C-CC6DC68FE7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990600"/>
            <a:ext cx="8048625" cy="5519057"/>
          </a:xfrm>
          <a:prstGeom prst="rect">
            <a:avLst/>
          </a:prstGeom>
        </p:spPr>
      </p:pic>
      <p:sp>
        <p:nvSpPr>
          <p:cNvPr id="2" name="Google Shape;433;p25">
            <a:extLst>
              <a:ext uri="{FF2B5EF4-FFF2-40B4-BE49-F238E27FC236}">
                <a16:creationId xmlns:a16="http://schemas.microsoft.com/office/drawing/2014/main" id="{D23C7799-D326-2984-EC3E-92170B8C5D6A}"/>
              </a:ext>
            </a:extLst>
          </p:cNvPr>
          <p:cNvSpPr txBox="1"/>
          <p:nvPr/>
        </p:nvSpPr>
        <p:spPr>
          <a:xfrm>
            <a:off x="11419955" y="6308204"/>
            <a:ext cx="458536" cy="4132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latin typeface="Montserrat" panose="00000500000000000000" pitchFamily="50" charset="0"/>
                <a:ea typeface="Raleway Medium"/>
                <a:cs typeface="Raleway Medium"/>
                <a:sym typeface="Raleway Medium"/>
              </a:rPr>
              <a:t>63</a:t>
            </a:fld>
            <a:endParaRPr sz="1200" dirty="0">
              <a:latin typeface="Montserrat" panose="00000500000000000000" pitchFamily="50" charset="0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A896CC5-BE09-FCED-BC8F-FED49CB692AD}"/>
              </a:ext>
            </a:extLst>
          </p:cNvPr>
          <p:cNvSpPr txBox="1">
            <a:spLocks/>
          </p:cNvSpPr>
          <p:nvPr/>
        </p:nvSpPr>
        <p:spPr>
          <a:xfrm>
            <a:off x="861568" y="304800"/>
            <a:ext cx="10468864" cy="6858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500" b="1" dirty="0">
                <a:latin typeface="Montserrat" panose="00000500000000000000" pitchFamily="50" charset="0"/>
              </a:rPr>
              <a:t>“The Bib”</a:t>
            </a:r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FBE37D67-0AE4-B640-99D5-D3DC035A1CDC}"/>
              </a:ext>
            </a:extLst>
          </p:cNvPr>
          <p:cNvSpPr/>
          <p:nvPr/>
        </p:nvSpPr>
        <p:spPr>
          <a:xfrm>
            <a:off x="5474208" y="0"/>
            <a:ext cx="1243584" cy="152400"/>
          </a:xfrm>
          <a:prstGeom prst="rect">
            <a:avLst/>
          </a:prstGeom>
          <a:solidFill>
            <a:srgbClr val="CDAB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CDAB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7045506"/>
      </p:ext>
    </p:extLst>
  </p:cSld>
  <p:clrMapOvr>
    <a:masterClrMapping/>
  </p:clrMapOvr>
  <p:transition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49CA362-81DB-4E2C-BDAD-4997F59C84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9536" y="5638540"/>
            <a:ext cx="10472928" cy="1015663"/>
          </a:xfrm>
        </p:spPr>
        <p:txBody>
          <a:bodyPr>
            <a:normAutofit/>
          </a:bodyPr>
          <a:lstStyle/>
          <a:p>
            <a:pPr algn="ctr"/>
            <a:r>
              <a:rPr lang="en-US" sz="3000" b="1" dirty="0">
                <a:latin typeface="Montserrat" panose="00000500000000000000" pitchFamily="50" charset="0"/>
              </a:rPr>
              <a:t>Cosmictusk.com</a:t>
            </a:r>
            <a:br>
              <a:rPr lang="en-US" sz="3000" b="1" dirty="0">
                <a:latin typeface="Montserrat" panose="00000500000000000000" pitchFamily="50" charset="0"/>
              </a:rPr>
            </a:br>
            <a:r>
              <a:rPr lang="en-US" sz="3000" b="1" dirty="0" err="1">
                <a:latin typeface="Montserrat" panose="00000500000000000000" pitchFamily="50" charset="0"/>
              </a:rPr>
              <a:t>george@restorationsystems</a:t>
            </a:r>
            <a:endParaRPr lang="en-US" sz="3000" b="1" dirty="0">
              <a:latin typeface="Montserrat" panose="00000500000000000000" pitchFamily="50" charset="0"/>
            </a:endParaRPr>
          </a:p>
        </p:txBody>
      </p:sp>
      <p:pic>
        <p:nvPicPr>
          <p:cNvPr id="5" name="Picture 4" descr="A picture containing indoor, vessel, bathtub&#10;&#10;Description automatically generated">
            <a:extLst>
              <a:ext uri="{FF2B5EF4-FFF2-40B4-BE49-F238E27FC236}">
                <a16:creationId xmlns:a16="http://schemas.microsoft.com/office/drawing/2014/main" id="{766446A9-F0D8-45D7-AAF3-81FCAABEF0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1925036"/>
            <a:ext cx="3398760" cy="3386015"/>
          </a:xfrm>
          <a:prstGeom prst="rect">
            <a:avLst/>
          </a:prstGeom>
        </p:spPr>
      </p:pic>
      <p:pic>
        <p:nvPicPr>
          <p:cNvPr id="7" name="Picture 6" descr="A picture containing text, wall, indoor, gallery&#10;&#10;Description automatically generated">
            <a:extLst>
              <a:ext uri="{FF2B5EF4-FFF2-40B4-BE49-F238E27FC236}">
                <a16:creationId xmlns:a16="http://schemas.microsoft.com/office/drawing/2014/main" id="{0155AF64-97E9-4BA1-9375-90BFE9D8EF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1945073"/>
            <a:ext cx="3345942" cy="3345942"/>
          </a:xfrm>
          <a:prstGeom prst="rect">
            <a:avLst/>
          </a:prstGeom>
        </p:spPr>
      </p:pic>
      <p:sp>
        <p:nvSpPr>
          <p:cNvPr id="4" name="Google Shape;433;p25">
            <a:extLst>
              <a:ext uri="{FF2B5EF4-FFF2-40B4-BE49-F238E27FC236}">
                <a16:creationId xmlns:a16="http://schemas.microsoft.com/office/drawing/2014/main" id="{E6373574-5D17-0FC0-8068-9D1993F14685}"/>
              </a:ext>
            </a:extLst>
          </p:cNvPr>
          <p:cNvSpPr txBox="1"/>
          <p:nvPr/>
        </p:nvSpPr>
        <p:spPr>
          <a:xfrm>
            <a:off x="11419955" y="6308204"/>
            <a:ext cx="458536" cy="4132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latin typeface="Montserrat" panose="00000500000000000000" pitchFamily="50" charset="0"/>
                <a:ea typeface="Raleway Medium"/>
                <a:cs typeface="Raleway Medium"/>
                <a:sym typeface="Raleway Medium"/>
              </a:rPr>
              <a:t>64</a:t>
            </a:fld>
            <a:endParaRPr sz="1200" dirty="0">
              <a:latin typeface="Montserrat" panose="00000500000000000000" pitchFamily="50" charset="0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C4A37F-2CCA-E1A8-AF6D-04E2BCE7ADDB}"/>
              </a:ext>
            </a:extLst>
          </p:cNvPr>
          <p:cNvSpPr txBox="1"/>
          <p:nvPr/>
        </p:nvSpPr>
        <p:spPr>
          <a:xfrm>
            <a:off x="2590800" y="551322"/>
            <a:ext cx="7010400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n w="19050">
                  <a:solidFill>
                    <a:schemeClr val="tx1"/>
                  </a:solidFill>
                </a:ln>
                <a:solidFill>
                  <a:srgbClr val="CDAB3C"/>
                </a:solidFill>
                <a:latin typeface="Montserrat" panose="00000500000000000000" pitchFamily="50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907066966"/>
      </p:ext>
    </p:extLst>
  </p:cSld>
  <p:clrMapOvr>
    <a:masterClrMapping/>
  </p:clrMapOvr>
  <p:transition>
    <p:fade/>
  </p:transition>
</p:sld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75.jpeg"/></Relationships>
</file>

<file path=ppt/theme/_rels/themeOverr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75.jpeg"/></Relationships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  <a:fontScheme name="Flow">
    <a:majorFont>
      <a:latin typeface="Calibri"/>
      <a:ea typeface=""/>
      <a:cs typeface=""/>
      <a:font script="Jpan" typeface="ＭＳ Ｐゴシック"/>
      <a:font script="Hang" typeface="HY중고딕"/>
      <a:font script="Hans" typeface="隶书"/>
      <a:font script="Hant" typeface="微軟正黑體"/>
      <a:font script="Arab" typeface="Traditional Arabic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ajorFont>
    <a:minorFont>
      <a:latin typeface="Constantia"/>
      <a:ea typeface=""/>
      <a:cs typeface=""/>
      <a:font script="Jpan" typeface="HGP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Flow">
    <a:fillStyleLst>
      <a:solidFill>
        <a:schemeClr val="phClr"/>
      </a:solidFill>
      <a:gradFill rotWithShape="1">
        <a:gsLst>
          <a:gs pos="0">
            <a:schemeClr val="phClr">
              <a:tint val="70000"/>
              <a:satMod val="130000"/>
            </a:schemeClr>
          </a:gs>
          <a:gs pos="43000">
            <a:schemeClr val="phClr">
              <a:tint val="44000"/>
              <a:satMod val="165000"/>
            </a:schemeClr>
          </a:gs>
          <a:gs pos="93000">
            <a:schemeClr val="phClr">
              <a:tint val="15000"/>
              <a:satMod val="165000"/>
            </a:schemeClr>
          </a:gs>
          <a:gs pos="100000">
            <a:schemeClr val="phClr">
              <a:tint val="5000"/>
              <a:satMod val="250000"/>
            </a:schemeClr>
          </a:gs>
        </a:gsLst>
        <a:path path="circle">
          <a:fillToRect l="50000" t="130000" r="50000" b="-30000"/>
        </a:path>
      </a:gradFill>
      <a:gradFill rotWithShape="1">
        <a:gsLst>
          <a:gs pos="0">
            <a:schemeClr val="phClr">
              <a:tint val="98000"/>
              <a:shade val="25000"/>
              <a:satMod val="250000"/>
            </a:schemeClr>
          </a:gs>
          <a:gs pos="68000">
            <a:schemeClr val="phClr">
              <a:tint val="86000"/>
              <a:satMod val="115000"/>
            </a:schemeClr>
          </a:gs>
          <a:gs pos="100000">
            <a:schemeClr val="phClr">
              <a:tint val="50000"/>
              <a:satMod val="150000"/>
            </a:schemeClr>
          </a:gs>
        </a:gsLst>
        <a:path path="circle">
          <a:fillToRect l="50000" t="130000" r="50000" b="-30000"/>
        </a:path>
      </a:gradFill>
    </a:fillStyleLst>
    <a:lnStyleLst>
      <a:ln w="9525" cap="flat" cmpd="sng" algn="ctr">
        <a:solidFill>
          <a:schemeClr val="phClr">
            <a:shade val="50000"/>
            <a:satMod val="103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7150" dist="38100" dir="5400000" algn="ctr" rotWithShape="0">
            <a:schemeClr val="phClr">
              <a:shade val="9000"/>
              <a:satMod val="105000"/>
              <a:alpha val="48000"/>
            </a:schemeClr>
          </a:outerShdw>
        </a:effectLst>
      </a:effectStyle>
      <a:effectStyle>
        <a:effectLst>
          <a:outerShdw blurRad="57150" dist="38100" dir="5400000" algn="ctr" rotWithShape="0">
            <a:schemeClr val="phClr">
              <a:shade val="9000"/>
              <a:satMod val="105000"/>
              <a:alpha val="48000"/>
            </a:schemeClr>
          </a:outerShdw>
        </a:effectLst>
      </a:effectStyle>
      <a:effectStyle>
        <a:effectLst>
          <a:outerShdw blurRad="57150" dist="38100" dir="5400000" algn="ctr" rotWithShape="0">
            <a:schemeClr val="phClr">
              <a:shade val="9000"/>
              <a:satMod val="105000"/>
              <a:alpha val="48000"/>
            </a:schemeClr>
          </a:outerShdw>
        </a:effectLst>
        <a:scene3d>
          <a:camera prst="orthographicFront" fov="0">
            <a:rot lat="0" lon="0" rev="0"/>
          </a:camera>
          <a:lightRig rig="glow" dir="tl">
            <a:rot lat="0" lon="0" rev="900000"/>
          </a:lightRig>
        </a:scene3d>
        <a:sp3d prstMaterial="powder">
          <a:bevelT w="25400" h="381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80000"/>
              <a:satMod val="400000"/>
            </a:schemeClr>
          </a:gs>
          <a:gs pos="25000">
            <a:schemeClr val="phClr">
              <a:tint val="83000"/>
              <a:satMod val="320000"/>
            </a:schemeClr>
          </a:gs>
          <a:gs pos="100000">
            <a:schemeClr val="phClr">
              <a:shade val="15000"/>
              <a:satMod val="320000"/>
            </a:schemeClr>
          </a:gs>
        </a:gsLst>
        <a:path path="circle">
          <a:fillToRect l="10000" t="110000" r="10000" b="100000"/>
        </a:path>
      </a:gradFill>
      <a:blipFill>
        <a:blip xmlns:r="http://schemas.openxmlformats.org/officeDocument/2006/relationships" r:embed="rId1">
          <a:duotone>
            <a:schemeClr val="phClr">
              <a:shade val="90000"/>
              <a:satMod val="150000"/>
            </a:schemeClr>
            <a:schemeClr val="phClr">
              <a:tint val="88000"/>
              <a:satMod val="150000"/>
            </a:schemeClr>
          </a:duotone>
        </a:blip>
        <a:tile tx="0" ty="0" sx="65000" sy="65000" flip="none" algn="tl"/>
      </a:blipFill>
    </a:bgFillStyleLst>
  </a:fmt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  <a:fontScheme name="Flow">
    <a:majorFont>
      <a:latin typeface="Calibri"/>
      <a:ea typeface=""/>
      <a:cs typeface=""/>
      <a:font script="Jpan" typeface="ＭＳ Ｐゴシック"/>
      <a:font script="Hang" typeface="HY중고딕"/>
      <a:font script="Hans" typeface="隶书"/>
      <a:font script="Hant" typeface="微軟正黑體"/>
      <a:font script="Arab" typeface="Traditional Arabic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ajorFont>
    <a:minorFont>
      <a:latin typeface="Constantia"/>
      <a:ea typeface=""/>
      <a:cs typeface=""/>
      <a:font script="Jpan" typeface="HGP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Flow">
    <a:fillStyleLst>
      <a:solidFill>
        <a:schemeClr val="phClr"/>
      </a:solidFill>
      <a:gradFill rotWithShape="1">
        <a:gsLst>
          <a:gs pos="0">
            <a:schemeClr val="phClr">
              <a:tint val="70000"/>
              <a:satMod val="130000"/>
            </a:schemeClr>
          </a:gs>
          <a:gs pos="43000">
            <a:schemeClr val="phClr">
              <a:tint val="44000"/>
              <a:satMod val="165000"/>
            </a:schemeClr>
          </a:gs>
          <a:gs pos="93000">
            <a:schemeClr val="phClr">
              <a:tint val="15000"/>
              <a:satMod val="165000"/>
            </a:schemeClr>
          </a:gs>
          <a:gs pos="100000">
            <a:schemeClr val="phClr">
              <a:tint val="5000"/>
              <a:satMod val="250000"/>
            </a:schemeClr>
          </a:gs>
        </a:gsLst>
        <a:path path="circle">
          <a:fillToRect l="50000" t="130000" r="50000" b="-30000"/>
        </a:path>
      </a:gradFill>
      <a:gradFill rotWithShape="1">
        <a:gsLst>
          <a:gs pos="0">
            <a:schemeClr val="phClr">
              <a:tint val="98000"/>
              <a:shade val="25000"/>
              <a:satMod val="250000"/>
            </a:schemeClr>
          </a:gs>
          <a:gs pos="68000">
            <a:schemeClr val="phClr">
              <a:tint val="86000"/>
              <a:satMod val="115000"/>
            </a:schemeClr>
          </a:gs>
          <a:gs pos="100000">
            <a:schemeClr val="phClr">
              <a:tint val="50000"/>
              <a:satMod val="150000"/>
            </a:schemeClr>
          </a:gs>
        </a:gsLst>
        <a:path path="circle">
          <a:fillToRect l="50000" t="130000" r="50000" b="-30000"/>
        </a:path>
      </a:gradFill>
    </a:fillStyleLst>
    <a:lnStyleLst>
      <a:ln w="9525" cap="flat" cmpd="sng" algn="ctr">
        <a:solidFill>
          <a:schemeClr val="phClr">
            <a:shade val="50000"/>
            <a:satMod val="103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7150" dist="38100" dir="5400000" algn="ctr" rotWithShape="0">
            <a:schemeClr val="phClr">
              <a:shade val="9000"/>
              <a:satMod val="105000"/>
              <a:alpha val="48000"/>
            </a:schemeClr>
          </a:outerShdw>
        </a:effectLst>
      </a:effectStyle>
      <a:effectStyle>
        <a:effectLst>
          <a:outerShdw blurRad="57150" dist="38100" dir="5400000" algn="ctr" rotWithShape="0">
            <a:schemeClr val="phClr">
              <a:shade val="9000"/>
              <a:satMod val="105000"/>
              <a:alpha val="48000"/>
            </a:schemeClr>
          </a:outerShdw>
        </a:effectLst>
      </a:effectStyle>
      <a:effectStyle>
        <a:effectLst>
          <a:outerShdw blurRad="57150" dist="38100" dir="5400000" algn="ctr" rotWithShape="0">
            <a:schemeClr val="phClr">
              <a:shade val="9000"/>
              <a:satMod val="105000"/>
              <a:alpha val="48000"/>
            </a:schemeClr>
          </a:outerShdw>
        </a:effectLst>
        <a:scene3d>
          <a:camera prst="orthographicFront" fov="0">
            <a:rot lat="0" lon="0" rev="0"/>
          </a:camera>
          <a:lightRig rig="glow" dir="tl">
            <a:rot lat="0" lon="0" rev="900000"/>
          </a:lightRig>
        </a:scene3d>
        <a:sp3d prstMaterial="powder">
          <a:bevelT w="25400" h="381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80000"/>
              <a:satMod val="400000"/>
            </a:schemeClr>
          </a:gs>
          <a:gs pos="25000">
            <a:schemeClr val="phClr">
              <a:tint val="83000"/>
              <a:satMod val="320000"/>
            </a:schemeClr>
          </a:gs>
          <a:gs pos="100000">
            <a:schemeClr val="phClr">
              <a:shade val="15000"/>
              <a:satMod val="320000"/>
            </a:schemeClr>
          </a:gs>
        </a:gsLst>
        <a:path path="circle">
          <a:fillToRect l="10000" t="110000" r="10000" b="100000"/>
        </a:path>
      </a:gradFill>
      <a:blipFill>
        <a:blip xmlns:r="http://schemas.openxmlformats.org/officeDocument/2006/relationships" r:embed="rId1">
          <a:duotone>
            <a:schemeClr val="phClr">
              <a:shade val="90000"/>
              <a:satMod val="150000"/>
            </a:schemeClr>
            <a:schemeClr val="phClr">
              <a:tint val="88000"/>
              <a:satMod val="150000"/>
            </a:schemeClr>
          </a:duotone>
        </a:blip>
        <a:tile tx="0" ty="0" sx="65000" sy="65000" flip="none" algn="tl"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79259</TotalTime>
  <Words>1861</Words>
  <Application>Microsoft Office PowerPoint</Application>
  <PresentationFormat>Widescreen</PresentationFormat>
  <Paragraphs>544</Paragraphs>
  <Slides>64</Slides>
  <Notes>47</Notes>
  <HiddenSlides>1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74" baseType="lpstr">
      <vt:lpstr>Arial</vt:lpstr>
      <vt:lpstr>Arial Black</vt:lpstr>
      <vt:lpstr>Calibri</vt:lpstr>
      <vt:lpstr>Calibri Light</vt:lpstr>
      <vt:lpstr>Constantia</vt:lpstr>
      <vt:lpstr>Montserrat</vt:lpstr>
      <vt:lpstr>Times</vt:lpstr>
      <vt:lpstr>Times New Roman</vt:lpstr>
      <vt:lpstr>Wingdings</vt:lpstr>
      <vt:lpstr>Θέμα του Office</vt:lpstr>
      <vt:lpstr>PowerPoint Presentation</vt:lpstr>
      <vt:lpstr>The well accepted “Mysteries”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Trillions of Nanodiamonds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but what about humans?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George</dc:creator>
  <cp:lastModifiedBy>George Howard</cp:lastModifiedBy>
  <cp:revision>2908</cp:revision>
  <dcterms:created xsi:type="dcterms:W3CDTF">2007-04-02T19:25:03Z</dcterms:created>
  <dcterms:modified xsi:type="dcterms:W3CDTF">2022-11-04T03:05:24Z</dcterms:modified>
</cp:coreProperties>
</file>